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5" r:id="rId3"/>
    <p:sldId id="256" r:id="rId4"/>
    <p:sldId id="257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E571-E118-4DD8-99C9-2FF644341F6E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6FA7-ACD6-499C-A53F-8D8FA709F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E571-E118-4DD8-99C9-2FF644341F6E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6FA7-ACD6-499C-A53F-8D8FA709F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E571-E118-4DD8-99C9-2FF644341F6E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6FA7-ACD6-499C-A53F-8D8FA709F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E571-E118-4DD8-99C9-2FF644341F6E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6FA7-ACD6-499C-A53F-8D8FA709F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E571-E118-4DD8-99C9-2FF644341F6E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6FA7-ACD6-499C-A53F-8D8FA709F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E571-E118-4DD8-99C9-2FF644341F6E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6FA7-ACD6-499C-A53F-8D8FA709F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E571-E118-4DD8-99C9-2FF644341F6E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6FA7-ACD6-499C-A53F-8D8FA709F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E571-E118-4DD8-99C9-2FF644341F6E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6FA7-ACD6-499C-A53F-8D8FA709F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E571-E118-4DD8-99C9-2FF644341F6E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6FA7-ACD6-499C-A53F-8D8FA709F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E571-E118-4DD8-99C9-2FF644341F6E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6FA7-ACD6-499C-A53F-8D8FA709F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E571-E118-4DD8-99C9-2FF644341F6E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6FA7-ACD6-499C-A53F-8D8FA709F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CE571-E118-4DD8-99C9-2FF644341F6E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96FA7-ACD6-499C-A53F-8D8FA709FD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667000"/>
            <a:ext cx="707059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05000" y="762000"/>
            <a:ext cx="5879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Trajectories and Air Resistance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95400"/>
            <a:ext cx="6845163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95400" y="533400"/>
            <a:ext cx="5995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Inertial/</a:t>
            </a:r>
            <a:r>
              <a:rPr lang="en-US" sz="2800" dirty="0" err="1" smtClean="0"/>
              <a:t>Noninertial</a:t>
            </a:r>
            <a:r>
              <a:rPr lang="en-US" sz="2800" dirty="0" smtClean="0"/>
              <a:t> Frames of reference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ector diagrams for velocities and forces on bo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3951109" cy="3590926"/>
          </a:xfrm>
          <a:prstGeom prst="rect">
            <a:avLst/>
          </a:prstGeom>
          <a:noFill/>
        </p:spPr>
      </p:pic>
      <p:pic>
        <p:nvPicPr>
          <p:cNvPr id="1030" name="Picture 6" descr="vector diagrams for forces on sails and ke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057400"/>
            <a:ext cx="3694396" cy="296227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990600" y="5791200"/>
            <a:ext cx="7497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Aerodynamic Force                                                        Hydrodynamic Force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457200"/>
            <a:ext cx="52540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How does a boat sail upwind? 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ector diagram of forces on heeling yac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19200"/>
            <a:ext cx="5081336" cy="42672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19400" y="5867400"/>
            <a:ext cx="4504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Balance of forces and torques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752600"/>
            <a:ext cx="7454401" cy="465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81200" y="685800"/>
            <a:ext cx="64252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Electrical Analogue to a mechanical system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438400"/>
            <a:ext cx="8686800" cy="392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676400" y="914400"/>
            <a:ext cx="57860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Driven System - Resonance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34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Arthur F Hebard</dc:creator>
  <cp:lastModifiedBy>Arthur Hebard</cp:lastModifiedBy>
  <cp:revision>5</cp:revision>
  <dcterms:created xsi:type="dcterms:W3CDTF">2013-07-14T20:09:05Z</dcterms:created>
  <dcterms:modified xsi:type="dcterms:W3CDTF">2013-08-20T19:25:06Z</dcterms:modified>
</cp:coreProperties>
</file>