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6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5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42AA-6403-4408-ABC5-0D95A622F67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D097-A2CF-4347-8297-0C92A79E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0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74" y="-1197018"/>
            <a:ext cx="11034451" cy="92520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3595" y="-1032934"/>
            <a:ext cx="5606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Thornton and Marion :Chapter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05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94" y="609600"/>
            <a:ext cx="11190859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292" y="0"/>
            <a:ext cx="9901841" cy="699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2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Hebard</dc:creator>
  <cp:lastModifiedBy>Arthur Hebard</cp:lastModifiedBy>
  <cp:revision>2</cp:revision>
  <dcterms:created xsi:type="dcterms:W3CDTF">2013-08-30T14:09:12Z</dcterms:created>
  <dcterms:modified xsi:type="dcterms:W3CDTF">2013-08-30T14:11:48Z</dcterms:modified>
</cp:coreProperties>
</file>