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3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8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6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5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42AA-6403-4408-ABC5-0D95A622F6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0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3595" y="-1032934"/>
            <a:ext cx="5606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Thornton and Marion :Chapter 1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47" y="376725"/>
            <a:ext cx="8644501" cy="612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24210"/>
          <a:stretch/>
        </p:blipFill>
        <p:spPr>
          <a:xfrm>
            <a:off x="1392399" y="858723"/>
            <a:ext cx="8869201" cy="544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2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198"/>
          <a:stretch/>
        </p:blipFill>
        <p:spPr>
          <a:xfrm>
            <a:off x="833024" y="490939"/>
            <a:ext cx="10431876" cy="58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6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28" y="469900"/>
            <a:ext cx="10253211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72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Hebard</dc:creator>
  <cp:lastModifiedBy>Arthur Hebard</cp:lastModifiedBy>
  <cp:revision>3</cp:revision>
  <dcterms:created xsi:type="dcterms:W3CDTF">2013-08-30T14:09:12Z</dcterms:created>
  <dcterms:modified xsi:type="dcterms:W3CDTF">2013-09-04T14:38:05Z</dcterms:modified>
</cp:coreProperties>
</file>