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1" r:id="rId3"/>
    <p:sldId id="265" r:id="rId4"/>
    <p:sldId id="256" r:id="rId5"/>
    <p:sldId id="257" r:id="rId6"/>
    <p:sldId id="268" r:id="rId7"/>
    <p:sldId id="269" r:id="rId8"/>
    <p:sldId id="262" r:id="rId9"/>
    <p:sldId id="263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CE571-E118-4DD8-99C9-2FF644341F6E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96FA7-ACD6-499C-A53F-8D8FA709FD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CE571-E118-4DD8-99C9-2FF644341F6E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96FA7-ACD6-499C-A53F-8D8FA709FD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CE571-E118-4DD8-99C9-2FF644341F6E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96FA7-ACD6-499C-A53F-8D8FA709FD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CE571-E118-4DD8-99C9-2FF644341F6E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96FA7-ACD6-499C-A53F-8D8FA709FD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CE571-E118-4DD8-99C9-2FF644341F6E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96FA7-ACD6-499C-A53F-8D8FA709FD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CE571-E118-4DD8-99C9-2FF644341F6E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96FA7-ACD6-499C-A53F-8D8FA709FD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CE571-E118-4DD8-99C9-2FF644341F6E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96FA7-ACD6-499C-A53F-8D8FA709FD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CE571-E118-4DD8-99C9-2FF644341F6E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96FA7-ACD6-499C-A53F-8D8FA709FD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CE571-E118-4DD8-99C9-2FF644341F6E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96FA7-ACD6-499C-A53F-8D8FA709FD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CE571-E118-4DD8-99C9-2FF644341F6E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96FA7-ACD6-499C-A53F-8D8FA709FD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CE571-E118-4DD8-99C9-2FF644341F6E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96FA7-ACD6-499C-A53F-8D8FA709FD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CE571-E118-4DD8-99C9-2FF644341F6E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96FA7-ACD6-499C-A53F-8D8FA709FD9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381000"/>
            <a:ext cx="5296428" cy="5690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19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commons/thumb/0/04/Kette_Kettenkurve_Catenary_2008_PD.JPG/1280px-Kette_Kettenkurve_Catenary_2008_P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371600"/>
            <a:ext cx="6400800" cy="480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 flipH="1">
            <a:off x="1295400" y="533400"/>
            <a:ext cx="6400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 hanging chain with short links forms a catenary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84778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667000"/>
            <a:ext cx="707059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905000" y="762000"/>
            <a:ext cx="58794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Trajectories and Air Resistance</a:t>
            </a:r>
            <a:endParaRPr lang="en-US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295400"/>
            <a:ext cx="6845163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295400" y="533400"/>
            <a:ext cx="59954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Inertial/</a:t>
            </a:r>
            <a:r>
              <a:rPr lang="en-US" sz="2800" dirty="0" err="1" smtClean="0"/>
              <a:t>Noninertial</a:t>
            </a:r>
            <a:r>
              <a:rPr lang="en-US" sz="2800" dirty="0" smtClean="0"/>
              <a:t> Frames of reference</a:t>
            </a: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ector diagrams for velocities and forces on boa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600200"/>
            <a:ext cx="3951109" cy="3590926"/>
          </a:xfrm>
          <a:prstGeom prst="rect">
            <a:avLst/>
          </a:prstGeom>
          <a:noFill/>
        </p:spPr>
      </p:pic>
      <p:pic>
        <p:nvPicPr>
          <p:cNvPr id="1030" name="Picture 6" descr="vector diagrams for forces on sails and kee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2057400"/>
            <a:ext cx="3694396" cy="2962276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990600" y="5791200"/>
            <a:ext cx="74973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Aerodynamic Force                                                        Hydrodynamic Force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1905000" y="457200"/>
            <a:ext cx="52540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How does a boat sail upwind? </a:t>
            </a:r>
            <a:endParaRPr lang="en-US" sz="3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Vector diagram of forces on heeling yach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219200"/>
            <a:ext cx="5081336" cy="426720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819400" y="5867400"/>
            <a:ext cx="45043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Balance of forces and torques</a:t>
            </a: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upload.wikimedia.org/wikipedia/commons/thumb/2/22/Harmonic_oscillator.svg/250px-Harmonic_oscillator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600200"/>
            <a:ext cx="2381250" cy="4629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133600" y="304800"/>
            <a:ext cx="541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Spring–mass </a:t>
            </a:r>
            <a:r>
              <a:rPr lang="en-US" sz="2400" dirty="0"/>
              <a:t>system in equilibrium (A), </a:t>
            </a:r>
            <a:endParaRPr lang="en-US" sz="2400" dirty="0" smtClean="0"/>
          </a:p>
          <a:p>
            <a:pPr algn="ctr"/>
            <a:r>
              <a:rPr lang="en-US" sz="2400" dirty="0" smtClean="0"/>
              <a:t>compressed </a:t>
            </a:r>
            <a:r>
              <a:rPr lang="en-US" sz="2400" dirty="0"/>
              <a:t>(B) and stretched (C) states.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492276" y="2837557"/>
            <a:ext cx="205152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Hook’s Law</a:t>
            </a:r>
          </a:p>
          <a:p>
            <a:pPr algn="ctr"/>
            <a:r>
              <a:rPr lang="en-US" sz="3200" b="1" i="1" dirty="0" smtClean="0"/>
              <a:t>F</a:t>
            </a:r>
            <a:r>
              <a:rPr lang="en-US" sz="3200" i="1" dirty="0" smtClean="0"/>
              <a:t> = -</a:t>
            </a:r>
            <a:r>
              <a:rPr lang="en-US" sz="3200" i="1" dirty="0" err="1" smtClean="0"/>
              <a:t>k</a:t>
            </a:r>
            <a:r>
              <a:rPr lang="en-US" sz="3200" b="1" i="1" dirty="0" err="1" smtClean="0"/>
              <a:t>x</a:t>
            </a:r>
            <a:endParaRPr 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val="3473752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ata:image/png;base64,iVBORw0KGgoAAAANSUhEUgAAAkgAAAD6CAYAAABag7j4AAAgAElEQVR4Xu2dMYwVSZKGE28MkPY88GYlWNa7xmMlkMa7xroxQPRZ1yOQbk4CDWtdIzDGYESfdSAwZiUQfdY0AulYiz7rRhqkxaPPOxaknbFo70YapBuP63ij7C0er9/LqoqMyoz6noR253VWZMQXGVl/ZWXVO/Bu9xP4QAACEIAABCAAAQjsETiAQGI0QAACEIAABCAAgfcJIJAYERCAAAQgAAEIQGCKAAKJIQEBCEAAAhCAAAQQSIwBCEAAAhCAAAQgMJ8AK0iMEAhAAAIQgAAEIMAKEmMAAhCAAAQgAAEIsILEGIAABCAAAQhAAAKtCHCLrRUuGkMAAhCAAAQgMAYCCKQxZJkYIQABCEAAAhBoRQCB1AoXjSEAAQhAAAIQGAMBBNIYstwyxj//+c/hN7/5TcujaA4BCHQlQM11JcdxEMhHAIGUj221lg8cOBD4ib5q04fjFRKg5ipMGi67J4BAcp/i9gEyWbdnxhEQ6EOAmutDj2MhkIcAAikP16qtstxfdfpwvkIC1FyFScNl9wQQSO5T3D5AJuv2zDgCAn0IUHN96HEsBPIQQCDl4Vq1VZb7q04fzldIgJqrMGm47J4AAsl9itsHyGTdnhlHQKAPAWquDz2OhUAeAgikPFyrtspyf9Xpw/kKCVBzFSYNl90TQCC5T3H7AJms2zPjCAj0IUDN9aHHsRDIQwCBlIdr1VZZ7q86fThfIQFqrsKk4bJ7Aggk9yluHyCTdXtmHAGBPgSouT70OBYCeQggkPJwrdoqy/1Vpw/nKyRAzVWYNFx2TwCB5D7F7QNksm7PjCMg0IcANdeHHsdCIA8BBFIerlVb1V7uP3PmTNja2tpjcvDgwXD06NHw4sWLcPv27bC+vh52dnb2/i5/e/XqVdUMcR4CbQho11ybvmkLAQjMJoBAYmR8QCDHZP3w4cNw5cqViRC6dOlSuHPnzl6/8reVlZWwtLQ0+duFCxfICgRGRSBHzY0KIMFCIAMBBFIGqLWbzLXcf/ny5XD37t2JEJLVI/mIOLp+/fpkRenp06e1o8N/CHQikKvmOjnDQRCAwIQAAomB8AGBXJO1iKGLFy+Gt2/fhhs3bkxEEeKIAQiBEHLVHGwhAIHuBBBI3dm5PTLncv+5c+fC48ePw6lTpya321g5cjuMCKwFgZw118INmkIAAg0CCCSGwwcEck7W9+/fn6wiyWd5eZnbaow/CMhS/oED4d27d7CAAAQKIoBAKigZpbiSe7n/2LFj4fXr12F1dTU8ePCglLDxAwKDEchdc4MFRscQqJgAAqni5OVyPedkLY/8yx6kZ8+ehcOHD4c3b97kCgO7EKiGQM6aqwYCjkKgMAIIpMISUoI7uZb7RRzJR55WO3HiRNje3g5ra2vh5s2bJYSNDxAYjECumhssIDqGgAMCCCQHSdQOIcdkLZuzZeUoPso/65F/7TiwB4FaCOSouVpix08IlEoAgVRqZgb0S3u5X8SQvElbHu0/f/78XmSHDh2aiKZ79+7xcsgB803XwxPQrrnhI8IDCNRPAIFUfw7VI9CarOW9R/JIv/ybdSstPvLP02zqKcRgZQS0aq6ysHEXAkUTQCAVnZ5hnNNY7pdVo42NjckKkXzk99dECD169Gjy+2vyN3mSLf5d3ockb9iWv/OBwNgIaNTc2JgRLwRyE0Ag5SZcoX0m6wqThstVE6Dmqk4fzjslgEBymtg+YZW83C8nkuaHl+v1yTTHlkKg5JorhRF+QMCaAALJmngF/ZU+WU+LpGmkiKYKBhkuvkeg9JojXRAYIwEE0hizviDmGpb7F4kkRBMDuyYCNdRcTTzxFQIaBBBIGhSd2WgrPmoJn5WlWjI1Pj8RSOPLORGXTwCBVH6OzD0sfbk/RcAhhsyHDR32IFB6zfUIjUMhUC0BBFK1qcvneMmT9SxxhBjKNxawbEOg5JqzIUAvECiPAAKpvJwM7hHL/YOnAAdGRoCaG1nCCbcKAgikKtJk6ySTtS1veoMANccYgEB5BBBI5eVkcI9Y7h88BTgwMgLU3MgSTrhVEEAgVZEmWyeZrG150xsEqDnGAATKI4BAKi8ng3vEZD14CnBgZASouZElnHCrIIBAqiJNtk6yH8KWN71BgJpjDECgPAIIpPJyMrhHXM0OngIcGBkBam5kCSfcKgggkKpIk62TTNa2vOkNAtQcYwAC5RFAIJWXk8E9YrIePAU4MDIC1NzIEk64VRBAIFWRJlsn2Q9hy5veIEDNMQYgUB4BBFJ5ORncI65mB08BDoyMADU3soQTbhUEEEhVpMnWSavJOuVHZ3NEzm+35aCKzT4ErGquj48cC4GxEUAgjS3jCfFaTdYikF6+fJngkV6T48ePBwSSHk8s6RCwqjkdb7ECgXEQQCCNI8+torTaD4FAapUWGjsmYFVzjhESGgTUCSCQ1JHWb9DqahaBVP9YIQIdAlY1p+MtViAwDgIIpHHkuVWUVpM1AqlVWmjsmIBVzTlGSGgQUCeAQFJHWr9Bq8kagVT/WCECHQJWNafjLVYgMA4CCKRx5LlVlFb7IRBIrdJCY8cErGrOMUJCg4A6AQSSOtL6DVpdzSKQ6h8rRKBDwKrmdLzFCgTGQQCBNI48t4rSarJGILVKC40dE7CqOccICQ0C6gQQSOpI6zdoNVkjkOofK0SgQ8Cq5nS8xQoExkEAgTSOPLeK0mo/BAKpVVpo7JiAVc05RkhoEFAngEBSR1q/QavJGoFU/1ghAh0CVjWn4y1WIDAOAgikceS5VZRWy/0IpFZpobFjAlY15xghoUFAnQACSR1p/QatJmsEUv1jhQh0CFjVnI63WIHAOAggkMaR51ZRWi33I5BapYXGjglY1ZxjhIQGAXUCCCR1pPUbtJqsEUj1jxUi0CFgVXM63mIFAuMggEAaR55bRWm13I9AapUWGjsmYFVzjhESGgTUCSCQ1JHWb9BqskYg1T9WiECHgFXN6XiLFQiMgwACaRx5bhWl1XI/AqlVWmjsmIBVzTlGSGgQUCeAQFJHWr9Bq8kagVT/WCECHQJWNafjLVYgMA4CCKRx5LlVlFbL/QikVmmhsWMCVjXnGCGhQUCdAAJJHWn9Bq0mawRS/WOFCHQIWNWcjrdYgcA4CCCQxpHnVlFaLfcjkFqlhcaOCVjVnGOEhAYBdQIIJHWk9Ru0mqwRSPWPFSLQIWBVczreYgUC4yCAQBpHnltFabXcj0BqlRYaOyZgVXOOERIaBNQJjFYgnThxIrx+/Tq8fft2AnV5eTkcPHgw7OzsTP4tLS2FR48evQf82LFjk/9+9eqVeiJKMmg1WSOQSso6vgxJwKrmhoyRviFQG4HRCiRJ1FdffRWuX78ejh49+p7oid+fPXv2PZHUVSCJve3t7SD2zp8/X/wYsVruRyAVPxRw0IiAVc0ZhUM3EHBBYNQC6bPPPgsbGxsT4TK9WiQTlqwo/fTTT70TLatVsir15s2b3rYsDFhN1ggki2zSRw0ErGquBhb4CIFSCIxaIJ0+fTo8e/YsrK2thZs3b+7l5OHDh2FlZWXy3+/eveuVq2hLbuE9ffq0ly2rg62W+xFIVhmln9IJWNVc6RzwDwIlERi1QJIT9CwRdPny5XD37t1w6tSpsLq6Gra2tvZyJkLnwoULyTm8evVqWF9fD5cuXQp37txJPm7IhlaTNQJpyCzTd0kErGqupJjxBQKlExitQIr7jGQz9osXL/byJN+LoJHPjRs3wuHDhyf7h0QwyS236dtkt2/fntymk49s+Jb2IoZkA/jjx48nt9bke9nnJB/5WxRYIp6kjdiVNs2N4bLyJHbFjvy7devWZLVLxJq0FeH24MGDLOPLarkfgZQlfRitkIBVzVWIBpchMBiB0Qqkc+fOTcSJCBr5Jx8RMyJWRKhMb6iWCWx6r5KImIsXL06E1BdffBHialGznWzsFnE0fXvtzJkzE8ETj5X+Za+StG3uh4r7l8QvWdESURR973v7b79RZzVZI5AGq3s6LoyAVc0VFjbuQKBoAqMVSCJc4sqMiJt5nyh8ZBWn2TauQsXv79+/P7EpAkueVpPVpStXrnywx2m/224ifGSFqLkx/NChQ5MVo+YtOtk7JWIu1+sGrJb7EUhFzw04Z0jAquYMQ6IrCFRPYJQCKW6cTn1KLa72zHqiLQotWd0RYdTcZzRL8MiIkWNE9EzfrpteGZq1IiUiTFatcu5pspqsEUjVzx8EoETAquaU3MUMBEZBYJQCqbkJ+7vvvluYaFnFEQG031NoYk9ul8lepebTakeOHJmIpunjRBjMeqpN2otoiytDIsxkRenevXt7+5bmibWFgSQ2sFruRyAlJoRm7glY1Zx7kAQIAUUCoxRIUXikrMJM3yaTVR7ZYyQvmJTbXHJ7LW66bq4Axdtv8RUC8s4l2V907dq1MGs/03R7ybEIMxFYUcTF1aO4x0n6a/tUXcrYsZqsEUgp2aDNGAhY1dwYWBIjBLQIjFIgxX09skFaBMu8TxQ9m5ubk6fKROTIbbRp8SK37eLTb/JUXPM4WQUSMRVXkkSgyX/Hp+dEhIngaq5SzdqnFG3KilJ8mi3Hu5WslvsRSFpljJ3aCVjVXO2c8B8ClgRGJZCiwJgGPO9pMBEq8RF/ebQ+vlCy+Xi/2IuP6cen36Lokb/JKk/zybTmI/zxEX9pM71/SZ6yE2EWf56k+QoC6SfXY/5WkzUCybLU6atkAto1J7f95YIuXnTF+Uq2AUy/GLdkLvgGgSEJjEogDQm6pr6tlvsRSDWNCnzNSUCz5uKeSPFXBJFsA5CLPLldL59afhMyJ29sQyCFAAIphdLI2mhO1vPQIZBGNrAId18CmjUnq0XyOpLmj3HHd6iRAghAIJ0AAimd1Whaai/37wcOgTSaIUWgCwjkqjmpMdk3meudaSQWAp4JIJA8Z7djbLkm62l3EEgdE8Rh7gjkqjl555rsc2z+nJI7eAQEgUwEEEiZwNZsVnO5n1tsNY8EfLcikKPm5NUi8mZ/eUdbfBBFHjqJD5pYxUY/EKiVAAKp1sxl9DvHZD3LXVaQMiYR01UR0Kq5+AoReeJWhJHsPYo/dyRP2srrRZpP1FYFCWchYEwAgWQMvIbuci33c4uthuzj4xAEtGouvgS3+YPZ8tuNIpamf2x7iDjpEwI1ETATSHKFxAcC0wRevnxpCuX48eN7txtMO6YzCMwhoCWQgAwBCOgRMBVI1idDPUxY8kIAgeQlk77i0LrF5osK0UBgWAIIpGH507sxAQSSMXC6SyKAQErCRCMImBJAIJniprOhCSCQhs4A/c8iwC02xgUEyiOAQCovJ3iUkQACKSNcTHcm4EUgNfeazvuNy86gOBAChgQQSIaw6Wp4Agik4XOABx8S8CKQJLJ5D+Qgmhj9NRFAINWULXztTQCB1BshBjIQ8LYHqc1Ty4imDAMKkyoEEEgqGDFSCwEEUi2ZGpefsoIkY3PMH4TSmLNfZuwIpDLzgleZCCCQMoHFbC8CY7nFNg0JUdRr2HBwZgIIpMyAMV8WAQRSWfnAm18IeBFI7D9iRHsigEDylE1iWUgAgbQQEQ0GIOBlD1IUSKwMDTCI6FKdgKlAUvceg9UTsH67OgKp+iHjMgAvK0guk0NQoyVgJpBGS7jCwK0ma7naRCBVOEBwWZ2AVc2pO45BCDgmgEBynNyuoVlN1gikrhniOG8ErGrOGzfigUBOAgiknHQrtW21HwKBVOkAwW11AlY1p+44BiHgmAACyXFyu4ZmdTWLQOqaIY7zRsCq5rxxIx4I5CSAQMpJt1LbVpM1AqnSAYLb6gSsak7dcQxCwDEBBJLj5HYNzWqyRiB1zRDHeSNgVXPeuBEPBHISQCDlpFupbav9EAikSgcIbqsTsKo5dccxCAHHBBBIjpPbNTSrq1kEUtcMcZw3AlY1540b8UAgJwEEUk66ldq2mqwRSJUOENxWJ2BVc+qOYxACjgkgkBwnt2toVpM1AqlrhjjOGwGrmvPGjXggkJMAAikn3UptW+2HQCBVOkBwW52AVc2pO45BCDgmgEBynNyuoVlN1gikrhniOG8ErGrOGzfigUBOAgiknHQrtW213I9AqnSA4LY6AauaU3ccgxBwTACB5Di5XUOzmqwRSF0zxHHeCFjVnDduxAOBnAQQSDnpVmrbarkfgVTpAMFtdQJWNafuOAYh4JgAAslxcruGZjVZI5C6ZojjvBGwqjlv3IgHAjkJIJBy0q3UttVyPwKp0gGC2+oErGpO3XEMQsAxAQSS4+R2Dc1qskYgdc0Qx3kjYFVzpXOTOSHX5927d7lMY9cpAQSS08T2CctquX8MAml6wmeS7jMy/R5rVXPzCDbH6lDjNNeccPz48TBUTH5Hrf/IEEj+c9w6QqvJOtdkOC9gy4lyFse2bDUE1qyr8rYni1JsSG5zMGnLY5Yf8l1bO6VwjX6I/83/33ry6HlArjnBsu57IuDwggggkApKRimuWC3355oMSxBI84RQqkiadaJKPTYy0LARxUDz5N/Wj/1stBUV0/12OZlrMNGw0WQSa06LaxehNp3ftrnRmL9yzQkIJI3sjM8GAml8OV8YMQJpIaKFDbQE0vSJru0JVHMVq88JdD8hM1Q8pXCNfjQFUhthosF1vxy0zc3CokhogEBKgEQTMwIIJDPU9XRkNTHmmgw9rSDlOJHPWs2Zx0zjBKplY5Z4aDtetUTjrNy0FTfRRtOnNvGUxFVjhss1J7CCpJGd8dlAII0v5wsjbjNBLzQ2p0GuyRCB9FcCWifQWbds2oyTUvzYTxy2iWWewGxjZz9R1NVGc9y3saHFpM9cEI/NNScgkDSyMz4bCKTx5XxhxNxiW4hoYYOSb7GxgnTgg83UWoKi6wpSs+ba+KIhPBFIC8uZBiMlgEAaaeLnhY1A6j8oNE5cOW8FtdnEqxGL1km4ZCZthM00jxIE0rS4axtP/6r55QnFly9faph6zwYrSOpIR2EQgTSKNLcL0mpizDUZzovWaqLUEBWliIFZ4qbLGCklnlL8aHKNPmlw7WJDK8ftZpoPW+eaE6zqvm/8HF8WAQRSWfkowpuuE2xb53NNhl4EktZJazqfXfLr2cZ+q1uLxrMmk9IEUpcxsohXyt9zzQkIpBT6tJkmgEBiTHxAgFtsOoNC8wTa9STuTWRNx9P1RN48rgQbQ78HKY74PkJNo2qGFEjnzp0L29vb4fXr12FtbW3yv1tbW+Ht27fh7Nmz4dGjR0HaPHv2LOzs7Ox9pxE3NsokgEAqMy+DeoVA0sFfokDqKgaawkTLhthssxdq+iSuJRq7xqMhsmIMsu+mzyqHprARW11z07dyhhRI4rsIoMePH4dTp06Fw4cP74ki+W55eTkcPHhwIozkv+Vfl/HblxHH2xFAINmxrqanrieMtgHmmgzn+dHnJNQlvnii6cM0nrD6nLQ0TqCebERhEnPa9USnxaQEP5oCtM9Ya1snzfa55oTUuj99+vRkhWh1dTU8ePBg4tqZM2cmK0lxFUm+k3aywvTmzZs+4XJs4QQQSIUnaAj3+pzM2/ibazJcJJAsJ38tcdPXZ41VAY1YmsKkqyjBxuwRrpFjLeHYZh4oRSA9fPgwrKyshKWlpfDixYs9t44cOTL5/1EMxXZNwdQ1Xo4rmwACqez8DOKd91tsEWqfE3RqYjROWho24omvb8wa4lnLRgmi0SPXWW/3Th3vXdo1hbccP9Rj/pcvXw53794NN27cCNeuXZuEcvv27XDlypVw6dKlcOfOncl3sd29e/fChQsXuoTMMZUQQCBVkihLN70LpOYJoO9JdlFeNMSNpo0+8ZZyOymKkj6xaNvo44vGypymjb4/SryoJuLfZ/mca1U55RbbrNtmcU/S5uZmOH/+/MR1aSebtF+9ejURUPL/b968mRo27SoigECqKFlWrmpc4af4mmsynNf3rIlSQ4DM6rNptyvT5nF9bMQTeFcbUVDIyVPLRldRocWk70qJVn6bY6frCl9TvGpwbfqkWR+LhFyuOSFFIB06dGiyOfvp06d74R87dmyyMbt5y018lNtrcitONmrLE29RPKXMe7SphwACqZ5cmXna5wTYxslck2FbgTR9Rdv1JDXd7/SJvO2Ja/rE1PVENZ3PLvktyUaTY9dYpm20zU1TMDbHT9uxM70q1zWevqs+Kf2mtJl3oZDCONecsEggXb16Nayvr0/ETlwNun//frh48eJ7G7YlhriRWwQS4qjNjF9fWwRSfTnL7vFYbrH1ncznJWLWyaTtCSanjZST1aITf5t49hN3bWzMEiX7fTdUbrpybb4HqauNZsxtuLYR3qltmytFbeMZag9S9omVDqojgECqLmX5HR6zQJo+ybSZ3BcJijYn83knuNSTn5aN/RikniwXxW0dz36rPEP6of1bbIuYdxVTzTG+aCZqu5oWfUYgLSLL360IIJCsSFfUT+qJom9IuZbT5/m1aKl91rGpQqBNu3knjxT+i/pa9Pd4MponAGuykSIIUrkOkZtZtzBLyE3fGm97fK45oUvdt/Wd9v4IIJD85bR3RCknkt6d7BrINRlqC6TUq+Y2V8yzxEeKIJm+8p8+iWrYSBEb04z3ux047yQ/y0aOeDSY5LbRhl9uXzRqu6uNXHMCAqlrRsZ9HAJp3PmfGT232OwGRXOvRhuBNUsoxe+62Om6Z6REP5qrY20E2n6CzYLrvJorJTcWVYFAsqBMH6kEEEippEbUDoE0omQTahEErGquiGDnOIFAKj1D4/IPgTSufCdFyy22JEw0goAaAauaU3M4kyEEUiawmO1EAIHUCZvvg6wm6+lbB1ZUu9yCsvKNfsZJwKrmSqebc06g7kvPfnn+IZDKy8ngHrHcP3gKcGBkBKi5kSWccKsggECqIk22TjJZ2/KmNwhQc4wBCJRHAIGkkJOcy8IK7mECAhCAAAQgUCyBUm9/IpAUhkyujYUKrnUyIe8MyfE2207OcBAEIAABCLglUPI7qhBICsPOm0BSQIIJCEAAAhCAwEICCKSFiOpugECqO394DwEIQAACwxBAIA3D3axXb3uQ5PaaDFo+EIAABCAAgdwE2IOUmzD21QjwThY1lBiCQBIBai4JE40gYEqAPUimuOvojEeO68gTXvohQM35ySWR+CGAQPKTS7VImKzVUGIIAkkEqLkkTDSCgCkBBJIp7jo6Y7KuI0946YcANecnl0TihwACyU8u1SJhP4QaSgxBIIkANZeEiUYQMCWAQDLFXUdnXM3WkSe89EOAmvOTSyLxQwCB5CeXapEwWauhxBAEkghQc0mYaAQBUwIIJFPcdXTGZF1HnvDSDwFqzk8uicQPAQSSn1yqRcJ+CDWUGIJAEgFqLgkTjSBgSgCBZIq7js64mq0jT3jphwA15yeXROKHAALJTy7VImGyVkOJIQgkEaDmkjDRCAKmBBBIprjr6IzJuo484aUfAtScn1wSiR8CCCQ/uVSLhP0QaigxBIEkAtRcEiYaQcCUAALJFHcdnXE1W0ee8NIPAWrOTy6JxA8BBJKfXKpFwmSthhJDEEgiQM0lYaIRBEwJIJBMcdfRGZN1HXnCSz8EqDk/uSQSPwQQSH5yqRYJ+yHUUGIIAkkEqLkkTDSCgCkBBJIp7jo6Y7KuI0946YcANecnl0TihwACyU8u1SJhuV8NJYYgkESAmkvCRCMImBJAIJnirqMzJus68oSXfghQc35ySSR+CCCQ/ORSLRKW+9VQYggCSQSouSRMNIKAKQEEkinuOjpjsq4jT3jphwA15yeXROKHAALJTy7VImG5Xw0lhiCQRICaS8JEIwiYEkAgmeKuozMm6zryhJd+CFBzfnJJJH4IIJD85FItEpb71VBiCAJJBKi5JEw0goApAQSSKe46OmOyriNPeOmHADXnJ5dE4ocAAslPLtUiYblfDSWGIJBEgJpLwkQjCJgSQCCZ4q6jMybrOvKEl34IUHN+ckkkfgggkPzkUi0SlvvVUGIIAkkEqLkkTDSCgCkBBJIp7jo6Y7KuI0946YcANecnl0TihwACyU8u1SJhuV8NJYYgkESAmkvCRCMImBJAIJnirqMzJus68oSXfghQc35ySSR+CCCQ/ORSLRKW+9VQYggCSQSouSRMNIKAKQEEkinuOjpjsq4jT3jphwA15yeXROKHAALJTy7VImG5Xw0lhiCQRICaS8JEIwiYEkAgmeKuozMm6zryhJd+CFBzfnJJJH4IIJD85FItEpb71VBiCAJJBKi5JEw0goApAQSSKe46OmOyriNPeOmHADXnJ5dE4ocAAslPLtUiYblfDSWGIJBEgJpLwkQjCJgSQCCZ4q6jMybrOvKEl34IUHN+ckkkfgggkPzkUi0SlvvVUGIIAkkEqLkkTDSCgCkBBJIp7jo6Y7KuI0946YcANecnl0TihwACyU8u1SJhuV8NJYYgkESAmkvCRCMImBJAIJnirqMzJus68oSXfghQc35ySSR+CCCQ/ORSLRKW+9VQYggCSQSouSRMNIKAKQEEkinuOjpjsq4jT3jphwA15yeXROKHAALJTy7VImG5Xw0lhiCQRICaS8JEIwiYEkAgmeKuozMm6zryhJd+CFBzfnJJJH4IIJD85FItEpb71VBiCAJJBKi5JEw0goApAQSSKe46OmOyriNPeOmHADXnJ5dE4ocAAslPLtUiYblfDSWGIJBEgJpLwkQjCJgSQCCZ4q6jMybrOvKEl34IUHN+ckkkfgggkPzkUi0SlvvVUGIIAkkEqLkkTDSCgCkBBJIp7jo6Y7KuI0946YcANecnl0TihwACyU8u1SJhuV8NJYYgkESAmkvCRCMImBJAIJnirqMzJus68oSXfghQc35ySSR+CCCQ/ORSLRKW+9VQYggCSQSouSRMNIKAKQEEkinuOjpjsq4jT3jphwA15yeXROKHAALJTy7VImG5Xw0lhiCQRICaS8JEIwiYEtCEESsAAAdvSURBVEAgmeKuozMm6zryhJd+CFBzfnJJJH4IIJD85FItEiZrNZQYgkASAWouCRONIGBKAIFkiruOztgPUUee8NIPAWrOTy6JxA8BBJKfXKpFwtWsGkoMQSCJADWXhIlGEDAlgEAyxU1nEIAABCAAAQjUQACBVEOW5vj41Vdfhbt374adnZ29VkePHg3Ly8vhzp074dy5c+Hx48fvWVhbWws3b97MGrn0u729HQ4ePBjevn0bLl26FL744ousfWIcAmMlIPNArHOZC86ePTupfz4QgEB3Agik7uyKOvKzzz4LGxsb4fDhw+HNmzfv+SZiZWtrazJpPnjwIKvfDx8+DNevX5/0cePGjXD+/Plw+fLliW/37t2b/DcfCEBAj0CsL6k3uQi5f/9+uHjx4qT+rl27ptcRliAwMgIIJEcJP3LkyGQlqTkxTk+eucM9c+ZMePbs2QdiSDahrq6uZhdouePDPgRKInD79u1w5cqVycXPo0eP9lw7ceLEZPX2u+++K8ldfIFAVQQQSFWla76z8Xba0tJSePHixd7KTbyyzB2qLPPL6tH0ZC39ikA6deoUE3buJGB/VARECL1+/fqDC5L4/U8//TQqHgQLAU0CCCRNmgPbkttbKysrEy9EpMhtNStxJH2ePn16b/XowoULezSiX1G4DYyJ7iHggsB+q0cS3LFjxybC6d27dy5iJQgIDEEAgTQE9Yx9yi0uEUayvN5GHMmtuOZG71kuisDZb09DFEGyQfzVq1fvHR5XlhBIGROP6cEIiFBZX1/fqzlxRPbcxX1/zVtfTSdlxXfRRx62aF5sTB8vG7Nv3br1wQMQsmIrHwTSIsL8HQL7E0AgORsdV69e3Zus2yyvy5K8PHU27zPr1llsP+/2WtxAPu94Z2kgnJEQEHEkT5HKhYEIInlaU1Zu5MlNeWBCbivv9/RmFDHzUM3baL3fbbS4sjTrYmUkaSFMCKgQQCCpYCzDSLySlYlZxI5M1laP+sb9T7Mm9Ci+LF4vUEYm8GIsBOSJMVmtlaczRfCIKJH6s9gcLf3NWpXlgmQso484cxNAIOUmbGQ/iiMRIXL1KpulLa8go0Da3Nx871H++MixnETarGgZYaMbCKgRiCs6cstrv9tiap3tGhKBNGtVNu4/4jF/TdrYGiMBBJKDrMv+H3nUV8RRXM6f9cj/vFD77kGKV63Tex6icOL2moOBRghzCcSxnrrvp+8epFkCKd5eY78fgxUC/QkgkPozHNRCfDFjfHN2dCYKFvn+6dOnC33suwcpTszNk4P4Ji+sk1sO8aWRCx2hAQQqJCDjXzZMyzvA4sqNfCcrp/utJvXdgyRPjUptNTeBxydJZ23crhArLkNgUAIIpEHx9+s8/syITMLTT441H/mXN1hbLPmLyJIrV3lbdxRucruvubLVL2KOhkA5BOJLWEWMiDiSC5FDhw5NfuZHNmfLk2zyPrJcn1j/8c354o9sGLfce5grNuxCoAQCCKQSstDBh7jPIB4q+43i753F30GTp2nkIwJK/i5vss75e2giimSCFlEkrwwQsSR98vMiHRLMIcUTiIJExrlcBMg4jyu3ze9yBiI+yNNz8pHVJLmVnbPGc8aCbQiURgCBVFpG8AcCEIAABCAAgcEJIJAGTwEOQAACEIAABCBQGgEEUmkZwR8IQAACEIAABAYngEAaPAU4AAEIQAACEIBAaQQQSKVlBH8gAAEIQAACEBicAAJp8BTgAAQgAAEIQAACpRFAIJWWkZH7s7P5aTjyD3+cS+Hvv3kTnqz8KmzfWg7L64fD19ub4dPD5YH7fms9rF25FR6+/Cj83T99ufsjwqth6Vfd/fx+Yzn8enMl/GVrNXzcwczO842w/uW34eTu+3lW5vD6n69PhtWwEZ5//tsOvZR5yPsx/Ri2n3wdvnzycfh6YyUIip93vg0ba1+GHz//NqydLDMGvIIABGwJIJBsedNbCoEft8Lnf3Mm/GG37S9i6Jez+c8/bofNz5fDk0+3GwLpo7D+fCusdlEMKb50bPPj1ufht2f+ED59+n/h65Pfhiu/PRNuf3wzvPh2LSx91MXodri1dCL8/r//Nvzbi+1wZamlje83wqefrIU//nAyfPPmyVyB1NJydc13nqyGk5//e/jh5DfhzRMRSM/DrY9Xwu9/+CHc/NM7BFJ1GcVhCOQhgEDKwxWrvQg8D+sHfheuTgmkicmdzbD+7Sdhbd4SSK++NQ7+Pmws/zp89p9/H775y64Y2RVvz9cOhN/9awj/+B//GzY+bb+M9POusPrk+cfh081/DpurL8J2a4W0G9euSPrk10/C5yMXSL8Mo92Vyt3VuF8Eknx+GXMhVSDtslx7vhzWix6HCWP5513xfuujcItlswRYNBkbAQTS2DJeRbwzBNLuCWljZzWsVnH7I/r/V4G0d+vwX/4U3q23DeLH8GR1Jfz45VZYerIUTqwvh//6fj180nYlaldcfnpkM6wgkHoKpO/D5srJsDlZySzw3m5yjf8Ynu+Opd+FW+EdAimZGg3HQ+D/ATi5aWx6zdwNAAAAAElFTkSuQmCC"/>
          <p:cNvSpPr>
            <a:spLocks noChangeAspect="1" noChangeArrowheads="1"/>
          </p:cNvSpPr>
          <p:nvPr/>
        </p:nvSpPr>
        <p:spPr bwMode="auto">
          <a:xfrm>
            <a:off x="2362200" y="2362200"/>
            <a:ext cx="3124200" cy="3124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24"/>
          <a:stretch/>
        </p:blipFill>
        <p:spPr>
          <a:xfrm>
            <a:off x="533400" y="1752601"/>
            <a:ext cx="7765390" cy="3200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43200" y="849860"/>
            <a:ext cx="43487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Driven Mechanical Oscillator</a:t>
            </a:r>
            <a:endParaRPr lang="en-US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246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752600"/>
            <a:ext cx="7454401" cy="465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981200" y="685800"/>
            <a:ext cx="64252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Electrical Analogue to a mechanical system</a:t>
            </a:r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438400"/>
            <a:ext cx="8686800" cy="3923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676400" y="914400"/>
            <a:ext cx="57860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Driven System - Resonance</a:t>
            </a:r>
            <a:endParaRPr lang="en-US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70</Words>
  <Application>Microsoft Office PowerPoint</Application>
  <PresentationFormat>On-screen Show (4:3)</PresentationFormat>
  <Paragraphs>13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Arthur F Hebard</dc:creator>
  <cp:lastModifiedBy>Hebard,Arthur F</cp:lastModifiedBy>
  <cp:revision>10</cp:revision>
  <dcterms:created xsi:type="dcterms:W3CDTF">2013-07-14T20:09:05Z</dcterms:created>
  <dcterms:modified xsi:type="dcterms:W3CDTF">2015-01-06T15:02:01Z</dcterms:modified>
</cp:coreProperties>
</file>