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3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8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6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5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0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42AA-6403-4408-ABC5-0D95A622F6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0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74" y="-1197018"/>
            <a:ext cx="11034451" cy="92520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3595" y="-1032934"/>
            <a:ext cx="5606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Thornton and Marion :Chapter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051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94" y="609600"/>
            <a:ext cx="11190859" cy="584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922000" y="592838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(7</a:t>
            </a:r>
            <a:r>
              <a:rPr lang="en-US" sz="24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4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92" y="0"/>
            <a:ext cx="9901841" cy="69924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07399" y="2558534"/>
            <a:ext cx="51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(8</a:t>
            </a:r>
            <a:r>
              <a:rPr lang="en-US" sz="2000" dirty="0" smtClean="0"/>
              <a:t>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490032" y="6178034"/>
            <a:ext cx="51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(9</a:t>
            </a:r>
            <a:r>
              <a:rPr lang="en-US" sz="20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492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Hebard</dc:creator>
  <cp:lastModifiedBy>Hebard,Arthur F</cp:lastModifiedBy>
  <cp:revision>3</cp:revision>
  <dcterms:created xsi:type="dcterms:W3CDTF">2013-08-30T14:09:12Z</dcterms:created>
  <dcterms:modified xsi:type="dcterms:W3CDTF">2015-01-14T15:30:45Z</dcterms:modified>
</cp:coreProperties>
</file>