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6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1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164E-7B5A-4048-88D2-DB8ADB98B401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2DB1-1562-478B-9749-ED0757AD3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5148069" y="111175"/>
            <a:ext cx="1935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Conductor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17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24 -0.00764 L 0.2224 -0.00764 " pathEditMode="relative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23 -0.05579 L 0.16823 -0.05579 " pathEditMode="relative" ptsTypes="A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81 -0.03426 " pathEditMode="relative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573 0.02314 " pathEditMode="relative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528 -0.01643 " pathEditMode="relative" ptsTypes="AA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18 -0.06528 " pathEditMode="relative" ptsTypes="AA">
                                      <p:cBhvr>
                                        <p:cTn id="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078 -0.13334 " pathEditMode="relative" ptsTypes="AA">
                                      <p:cBhvr>
                                        <p:cTn id="7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432 0.00533 " pathEditMode="relative" ptsTypes="AA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53023" y="297711"/>
            <a:ext cx="3359888" cy="32748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0855" y="54226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05374" y="1417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91962" y="31756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776481" y="277511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53023" y="151336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89882" y="62733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2643" y="26368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279732" y="17224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53990" y="10834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31022" y="9197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192501" y="10834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278304" y="143893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445974" y="17625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831022" y="19026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216070" y="17532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90081" y="14166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398171" y="726541"/>
            <a:ext cx="881561" cy="7123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56703" y="2425903"/>
            <a:ext cx="831472" cy="684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419676" y="2274678"/>
            <a:ext cx="908104" cy="6545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4708025" y="600215"/>
            <a:ext cx="778762" cy="8200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08876" y="4132938"/>
            <a:ext cx="413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Amount of charge pushed to the surface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56703" y="3971369"/>
                <a:ext cx="2555636" cy="647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∯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∯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m:rPr>
                                  <m:brk m:alnAt="23"/>
                                </m:r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𝑑𝑎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703" y="3971369"/>
                <a:ext cx="2555636" cy="6473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408876" y="4964073"/>
            <a:ext cx="266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Whats</a:t>
            </a:r>
            <a:r>
              <a:rPr lang="en-US" dirty="0" smtClean="0"/>
              <a:t> left in the volume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126997" y="4782859"/>
                <a:ext cx="4626972" cy="7396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∯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97" y="4782859"/>
                <a:ext cx="4626972" cy="7396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518566" y="5841560"/>
                <a:ext cx="2076274" cy="57547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566" y="5841560"/>
                <a:ext cx="2076274" cy="5754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0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88024" y="854290"/>
            <a:ext cx="3125756" cy="46168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3339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53339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53339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53339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53339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34473" y="1418252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4473" y="223312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34473" y="3048000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4473" y="3862874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34473" y="462165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5607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15607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5607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5607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15607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6741" y="1412087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6741" y="2226961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96741" y="3041835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96741" y="3856709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6741" y="4615486"/>
            <a:ext cx="345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98571" y="14120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98571" y="2170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98571" y="286783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98571" y="362661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898571" y="44414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3653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3653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633653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633653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633653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358388" y="14277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8388" y="2186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358388" y="28834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6358388" y="364227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6358388" y="44571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3968" y="14061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7083968" y="21649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7083968" y="286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7083968" y="36206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7083968" y="443554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</a:t>
            </a:r>
            <a:endParaRPr lang="en-US" sz="3200" dirty="0"/>
          </a:p>
        </p:txBody>
      </p:sp>
      <p:sp>
        <p:nvSpPr>
          <p:cNvPr id="46" name="Right Arrow 45"/>
          <p:cNvSpPr/>
          <p:nvPr/>
        </p:nvSpPr>
        <p:spPr>
          <a:xfrm>
            <a:off x="5029200" y="5775649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408435" y="5573781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</a:t>
            </a:r>
            <a:endParaRPr lang="en-US" sz="3600" dirty="0"/>
          </a:p>
        </p:txBody>
      </p:sp>
      <p:sp>
        <p:nvSpPr>
          <p:cNvPr id="48" name="Right Arrow 47"/>
          <p:cNvSpPr/>
          <p:nvPr/>
        </p:nvSpPr>
        <p:spPr>
          <a:xfrm>
            <a:off x="4684990" y="1091790"/>
            <a:ext cx="2341984" cy="242596"/>
          </a:xfrm>
          <a:prstGeom prst="rightArrow">
            <a:avLst>
              <a:gd name="adj1" fmla="val 50000"/>
              <a:gd name="adj2" fmla="val 1730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4225" y="889922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8069" y="111175"/>
            <a:ext cx="1662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Insulator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783" y="1996236"/>
                <a:ext cx="1566904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17 0 " pathEditMode="relative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6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664 0.0037 -0.00664 0.00439 -0.01223 0.00602 C -0.01263 0.00625 -0.01289 0.00602 -0.01315 0.00602 L -0.03489 0.00139 " pathEditMode="relative" ptsTypes="AAAAA">
                                      <p:cBhvr>
                                        <p:cTn id="8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09816" y="741594"/>
                <a:ext cx="1566903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acc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6" y="741594"/>
                <a:ext cx="1566903" cy="6213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32779" y="2004237"/>
                <a:ext cx="1920975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779" y="2004237"/>
                <a:ext cx="1920975" cy="552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51831" y="3088758"/>
                <a:ext cx="2282869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831" y="3088758"/>
                <a:ext cx="2282869" cy="552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854773" y="2728311"/>
            <a:ext cx="3006380" cy="2224040"/>
          </a:xfrm>
          <a:custGeom>
            <a:avLst/>
            <a:gdLst>
              <a:gd name="connsiteX0" fmla="*/ 686948 w 3006380"/>
              <a:gd name="connsiteY0" fmla="*/ 472088 h 2224040"/>
              <a:gd name="connsiteX1" fmla="*/ 208483 w 3006380"/>
              <a:gd name="connsiteY1" fmla="*/ 1258897 h 2224040"/>
              <a:gd name="connsiteX2" fmla="*/ 59627 w 3006380"/>
              <a:gd name="connsiteY2" fmla="*/ 2098870 h 2224040"/>
              <a:gd name="connsiteX3" fmla="*/ 1176046 w 3006380"/>
              <a:gd name="connsiteY3" fmla="*/ 2205195 h 2224040"/>
              <a:gd name="connsiteX4" fmla="*/ 2483850 w 3006380"/>
              <a:gd name="connsiteY4" fmla="*/ 1950014 h 2224040"/>
              <a:gd name="connsiteX5" fmla="*/ 3004846 w 3006380"/>
              <a:gd name="connsiteY5" fmla="*/ 1173837 h 2224040"/>
              <a:gd name="connsiteX6" fmla="*/ 2345627 w 3006380"/>
              <a:gd name="connsiteY6" fmla="*/ 950553 h 2224040"/>
              <a:gd name="connsiteX7" fmla="*/ 2303097 w 3006380"/>
              <a:gd name="connsiteY7" fmla="*/ 46786 h 2224040"/>
              <a:gd name="connsiteX8" fmla="*/ 1473757 w 3006380"/>
              <a:gd name="connsiteY8" fmla="*/ 163744 h 2224040"/>
              <a:gd name="connsiteX9" fmla="*/ 686948 w 3006380"/>
              <a:gd name="connsiteY9" fmla="*/ 472088 h 222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6380" h="2224040">
                <a:moveTo>
                  <a:pt x="686948" y="472088"/>
                </a:moveTo>
                <a:cubicBezTo>
                  <a:pt x="476069" y="654613"/>
                  <a:pt x="313036" y="987767"/>
                  <a:pt x="208483" y="1258897"/>
                </a:cubicBezTo>
                <a:cubicBezTo>
                  <a:pt x="103930" y="1530027"/>
                  <a:pt x="-101633" y="1941154"/>
                  <a:pt x="59627" y="2098870"/>
                </a:cubicBezTo>
                <a:cubicBezTo>
                  <a:pt x="220887" y="2256586"/>
                  <a:pt x="772009" y="2230004"/>
                  <a:pt x="1176046" y="2205195"/>
                </a:cubicBezTo>
                <a:cubicBezTo>
                  <a:pt x="1580083" y="2180386"/>
                  <a:pt x="2179050" y="2121907"/>
                  <a:pt x="2483850" y="1950014"/>
                </a:cubicBezTo>
                <a:cubicBezTo>
                  <a:pt x="2788650" y="1778121"/>
                  <a:pt x="3027883" y="1340414"/>
                  <a:pt x="3004846" y="1173837"/>
                </a:cubicBezTo>
                <a:cubicBezTo>
                  <a:pt x="2981809" y="1007260"/>
                  <a:pt x="2462585" y="1138395"/>
                  <a:pt x="2345627" y="950553"/>
                </a:cubicBezTo>
                <a:cubicBezTo>
                  <a:pt x="2228669" y="762711"/>
                  <a:pt x="2448409" y="177921"/>
                  <a:pt x="2303097" y="46786"/>
                </a:cubicBezTo>
                <a:cubicBezTo>
                  <a:pt x="2157785" y="-84349"/>
                  <a:pt x="1743115" y="94632"/>
                  <a:pt x="1473757" y="163744"/>
                </a:cubicBezTo>
                <a:cubicBezTo>
                  <a:pt x="1204399" y="232856"/>
                  <a:pt x="897827" y="289563"/>
                  <a:pt x="686948" y="4720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322" y="544773"/>
                <a:ext cx="1322478" cy="552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14800" y="635439"/>
            <a:ext cx="418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Dipole moment per unit volume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5758" y="3840331"/>
            <a:ext cx="0" cy="433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45758" y="2573079"/>
            <a:ext cx="3455582" cy="1484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80074" y="2519918"/>
            <a:ext cx="85060" cy="850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474" y="27283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469" y="2203009"/>
                <a:ext cx="2412648" cy="8039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</m:acc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817" y="3267770"/>
                <a:ext cx="3262047" cy="11451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217" y="4499578"/>
                <a:ext cx="6247928" cy="11451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31" y="3872643"/>
                <a:ext cx="36862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22951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854773" y="2728311"/>
            <a:ext cx="3006380" cy="2224040"/>
          </a:xfrm>
          <a:custGeom>
            <a:avLst/>
            <a:gdLst>
              <a:gd name="connsiteX0" fmla="*/ 686948 w 3006380"/>
              <a:gd name="connsiteY0" fmla="*/ 472088 h 2224040"/>
              <a:gd name="connsiteX1" fmla="*/ 208483 w 3006380"/>
              <a:gd name="connsiteY1" fmla="*/ 1258897 h 2224040"/>
              <a:gd name="connsiteX2" fmla="*/ 59627 w 3006380"/>
              <a:gd name="connsiteY2" fmla="*/ 2098870 h 2224040"/>
              <a:gd name="connsiteX3" fmla="*/ 1176046 w 3006380"/>
              <a:gd name="connsiteY3" fmla="*/ 2205195 h 2224040"/>
              <a:gd name="connsiteX4" fmla="*/ 2483850 w 3006380"/>
              <a:gd name="connsiteY4" fmla="*/ 1950014 h 2224040"/>
              <a:gd name="connsiteX5" fmla="*/ 3004846 w 3006380"/>
              <a:gd name="connsiteY5" fmla="*/ 1173837 h 2224040"/>
              <a:gd name="connsiteX6" fmla="*/ 2345627 w 3006380"/>
              <a:gd name="connsiteY6" fmla="*/ 950553 h 2224040"/>
              <a:gd name="connsiteX7" fmla="*/ 2303097 w 3006380"/>
              <a:gd name="connsiteY7" fmla="*/ 46786 h 2224040"/>
              <a:gd name="connsiteX8" fmla="*/ 1473757 w 3006380"/>
              <a:gd name="connsiteY8" fmla="*/ 163744 h 2224040"/>
              <a:gd name="connsiteX9" fmla="*/ 686948 w 3006380"/>
              <a:gd name="connsiteY9" fmla="*/ 472088 h 222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6380" h="2224040">
                <a:moveTo>
                  <a:pt x="686948" y="472088"/>
                </a:moveTo>
                <a:cubicBezTo>
                  <a:pt x="476069" y="654613"/>
                  <a:pt x="313036" y="987767"/>
                  <a:pt x="208483" y="1258897"/>
                </a:cubicBezTo>
                <a:cubicBezTo>
                  <a:pt x="103930" y="1530027"/>
                  <a:pt x="-101633" y="1941154"/>
                  <a:pt x="59627" y="2098870"/>
                </a:cubicBezTo>
                <a:cubicBezTo>
                  <a:pt x="220887" y="2256586"/>
                  <a:pt x="772009" y="2230004"/>
                  <a:pt x="1176046" y="2205195"/>
                </a:cubicBezTo>
                <a:cubicBezTo>
                  <a:pt x="1580083" y="2180386"/>
                  <a:pt x="2179050" y="2121907"/>
                  <a:pt x="2483850" y="1950014"/>
                </a:cubicBezTo>
                <a:cubicBezTo>
                  <a:pt x="2788650" y="1778121"/>
                  <a:pt x="3027883" y="1340414"/>
                  <a:pt x="3004846" y="1173837"/>
                </a:cubicBezTo>
                <a:cubicBezTo>
                  <a:pt x="2981809" y="1007260"/>
                  <a:pt x="2462585" y="1138395"/>
                  <a:pt x="2345627" y="950553"/>
                </a:cubicBezTo>
                <a:cubicBezTo>
                  <a:pt x="2228669" y="762711"/>
                  <a:pt x="2448409" y="177921"/>
                  <a:pt x="2303097" y="46786"/>
                </a:cubicBezTo>
                <a:cubicBezTo>
                  <a:pt x="2157785" y="-84349"/>
                  <a:pt x="1743115" y="94632"/>
                  <a:pt x="1473757" y="163744"/>
                </a:cubicBezTo>
                <a:cubicBezTo>
                  <a:pt x="1204399" y="232856"/>
                  <a:pt x="897827" y="289563"/>
                  <a:pt x="686948" y="47208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5758" y="3840331"/>
            <a:ext cx="0" cy="433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45758" y="2573079"/>
            <a:ext cx="3455582" cy="1484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80074" y="2519918"/>
            <a:ext cx="85060" cy="850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08474" y="272831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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55273" y="182760"/>
                <a:ext cx="6247928" cy="11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⃗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℘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℘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273" y="182760"/>
                <a:ext cx="6247928" cy="11451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25750" y="2240933"/>
                <a:ext cx="4188326" cy="487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750" y="2240933"/>
                <a:ext cx="4188326" cy="487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2303568" y="2291488"/>
            <a:ext cx="108790" cy="563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54773" y="3189767"/>
            <a:ext cx="491098" cy="265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303568" y="2079101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68" y="2079101"/>
                <a:ext cx="18992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355" t="-24444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90979" y="2921073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79" y="2921073"/>
                <a:ext cx="18992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9355" t="-23913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535957" y="3113728"/>
                <a:ext cx="1803186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5957" y="3113728"/>
                <a:ext cx="1803186" cy="57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262869" y="3986548"/>
                <a:ext cx="2076274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2869" y="3986548"/>
                <a:ext cx="2076274" cy="57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577134" y="3950832"/>
                <a:ext cx="368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134" y="3950832"/>
                <a:ext cx="36862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22951" r="-3000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72540" y="17224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14038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038" y="17224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55536" y="18629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5536" y="17140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97034" y="18629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7034" y="17140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7" y="18642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7" y="17153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37505" y="186423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7505" y="17153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9003" y="18558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9003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020501" y="18558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678865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20363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961861" y="148147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603359" y="148147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202332" y="147438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843830" y="1474381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485328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126826" y="1477926"/>
            <a:ext cx="257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55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45 0 L 0.01745 0 " pathEditMode="relative" ptsTypes="A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17" grpId="0"/>
      <p:bldP spid="18" grpId="0"/>
      <p:bldP spid="18" grpId="1"/>
      <p:bldP spid="19" grpId="0"/>
      <p:bldP spid="20" grpId="0"/>
      <p:bldP spid="20" grpId="1"/>
      <p:bldP spid="21" grpId="0"/>
      <p:bldP spid="2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/>
          <p:cNvSpPr/>
          <p:nvPr/>
        </p:nvSpPr>
        <p:spPr>
          <a:xfrm rot="16200000">
            <a:off x="5440790" y="-212132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6014482" y="4525035"/>
            <a:ext cx="1181987" cy="747823"/>
          </a:xfrm>
          <a:prstGeom prst="can">
            <a:avLst>
              <a:gd name="adj" fmla="val 39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C 0.00026 -0.08125 0.00052 -0.16226 0.00091 -0.24328 L 0.00091 -0.24328 " pathEditMode="relative" ptsTypes="A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 rot="16200000">
            <a:off x="6025115" y="2877443"/>
            <a:ext cx="1181987" cy="747823"/>
          </a:xfrm>
          <a:prstGeom prst="can">
            <a:avLst>
              <a:gd name="adj" fmla="val 39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2197" y="3066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01692" y="2541181"/>
            <a:ext cx="3177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49280" y="2541182"/>
            <a:ext cx="3406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57250" y="2187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39916" y="2286098"/>
                <a:ext cx="2386027" cy="14773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𝑃𝐴𝑑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𝑃𝐴𝑑</m:t>
                      </m:r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916" y="2286098"/>
                <a:ext cx="2386027" cy="1477328"/>
              </a:xfrm>
              <a:prstGeom prst="rect">
                <a:avLst/>
              </a:prstGeom>
              <a:blipFill rotWithShape="0"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6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2540" y="18713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0501" y="17069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</a:t>
            </a:r>
            <a:endParaRPr lang="en-US" sz="2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78865" y="1169581"/>
            <a:ext cx="47058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1236" y="646361"/>
            <a:ext cx="34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35" name="Can 34"/>
          <p:cNvSpPr/>
          <p:nvPr/>
        </p:nvSpPr>
        <p:spPr>
          <a:xfrm rot="16200000">
            <a:off x="6014483" y="2527004"/>
            <a:ext cx="1181987" cy="475806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26442" y="47213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01692" y="2541181"/>
            <a:ext cx="3177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49280" y="2541182"/>
            <a:ext cx="3406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57250" y="21876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20175842">
            <a:off x="6888268" y="2617538"/>
            <a:ext cx="404037" cy="1248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485860" y="2636879"/>
            <a:ext cx="871870" cy="1190846"/>
          </a:xfrm>
          <a:custGeom>
            <a:avLst/>
            <a:gdLst>
              <a:gd name="connsiteX0" fmla="*/ 0 w 871870"/>
              <a:gd name="connsiteY0" fmla="*/ 10632 h 1190846"/>
              <a:gd name="connsiteX1" fmla="*/ 382773 w 871870"/>
              <a:gd name="connsiteY1" fmla="*/ 0 h 1190846"/>
              <a:gd name="connsiteX2" fmla="*/ 871870 w 871870"/>
              <a:gd name="connsiteY2" fmla="*/ 1190846 h 1190846"/>
              <a:gd name="connsiteX3" fmla="*/ 478466 w 871870"/>
              <a:gd name="connsiteY3" fmla="*/ 1190846 h 1190846"/>
              <a:gd name="connsiteX4" fmla="*/ 0 w 871870"/>
              <a:gd name="connsiteY4" fmla="*/ 10632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870" h="1190846">
                <a:moveTo>
                  <a:pt x="0" y="10632"/>
                </a:moveTo>
                <a:lnTo>
                  <a:pt x="382773" y="0"/>
                </a:lnTo>
                <a:lnTo>
                  <a:pt x="871870" y="1190846"/>
                </a:lnTo>
                <a:lnTo>
                  <a:pt x="478466" y="1190846"/>
                </a:lnTo>
                <a:lnTo>
                  <a:pt x="0" y="1063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20175842">
            <a:off x="6517389" y="2628171"/>
            <a:ext cx="404037" cy="12483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23959" y="304763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48032" y="3355466"/>
            <a:ext cx="847229" cy="3628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6274" y="3718308"/>
                <a:ext cx="189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74" y="3718308"/>
                <a:ext cx="18992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9355" t="-26667" r="-7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753070" y="3355466"/>
            <a:ext cx="9421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08406" y="316755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287100" y="6044559"/>
                <a:ext cx="1803186" cy="57547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acc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100" y="6044559"/>
                <a:ext cx="1803186" cy="57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>
            <a:off x="6107583" y="3349256"/>
            <a:ext cx="69933" cy="223284"/>
          </a:xfrm>
          <a:custGeom>
            <a:avLst/>
            <a:gdLst>
              <a:gd name="connsiteX0" fmla="*/ 6138 w 69933"/>
              <a:gd name="connsiteY0" fmla="*/ 0 h 223284"/>
              <a:gd name="connsiteX1" fmla="*/ 6138 w 69933"/>
              <a:gd name="connsiteY1" fmla="*/ 138223 h 223284"/>
              <a:gd name="connsiteX2" fmla="*/ 69933 w 69933"/>
              <a:gd name="connsiteY2" fmla="*/ 223284 h 22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933" h="223284">
                <a:moveTo>
                  <a:pt x="6138" y="0"/>
                </a:moveTo>
                <a:cubicBezTo>
                  <a:pt x="822" y="50504"/>
                  <a:pt x="-4494" y="101009"/>
                  <a:pt x="6138" y="138223"/>
                </a:cubicBezTo>
                <a:cubicBezTo>
                  <a:pt x="16770" y="175437"/>
                  <a:pt x="43351" y="199360"/>
                  <a:pt x="69933" y="2232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8174" y="3349256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301753" y="2636879"/>
                <a:ext cx="2775576" cy="1468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err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 dirty="0" err="1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753" y="2636879"/>
                <a:ext cx="2775576" cy="1468800"/>
              </a:xfrm>
              <a:prstGeom prst="rect">
                <a:avLst/>
              </a:prstGeom>
              <a:blipFill rotWithShape="0">
                <a:blip r:embed="rId4"/>
                <a:stretch>
                  <a:fillRect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26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186</Words>
  <Application>Microsoft Office PowerPoint</Application>
  <PresentationFormat>Widescreen</PresentationFormat>
  <Paragraphs>169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Biswas,Amlan</dc:creator>
  <cp:lastModifiedBy>Biswas,Amlan</cp:lastModifiedBy>
  <cp:revision>14</cp:revision>
  <dcterms:created xsi:type="dcterms:W3CDTF">2014-03-09T20:24:42Z</dcterms:created>
  <dcterms:modified xsi:type="dcterms:W3CDTF">2014-03-10T14:25:50Z</dcterms:modified>
</cp:coreProperties>
</file>