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9" r:id="rId7"/>
    <p:sldId id="268" r:id="rId8"/>
    <p:sldId id="270" r:id="rId9"/>
    <p:sldId id="260" r:id="rId10"/>
    <p:sldId id="263" r:id="rId11"/>
    <p:sldId id="271" r:id="rId12"/>
    <p:sldId id="265" r:id="rId13"/>
    <p:sldId id="261" r:id="rId14"/>
    <p:sldId id="264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90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2BDC-99D3-4817-B335-F17369512A3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8184-3704-459F-89E0-873B7D01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8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2472612" y="1754155"/>
            <a:ext cx="0" cy="4114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72612" y="5847184"/>
            <a:ext cx="685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10004" y="2575249"/>
            <a:ext cx="4539678" cy="2985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62066" y="156948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30612" y="584407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602874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5249" y="602874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x+a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40594" y="602990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6" name="Straight Connector 15"/>
          <p:cNvCxnSpPr>
            <a:endCxn id="12" idx="0"/>
          </p:cNvCxnSpPr>
          <p:nvPr/>
        </p:nvCxnSpPr>
        <p:spPr>
          <a:xfrm>
            <a:off x="4347396" y="5710335"/>
            <a:ext cx="0" cy="318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52058" y="5710335"/>
            <a:ext cx="0" cy="318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82620" y="5710335"/>
            <a:ext cx="0" cy="318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47396" y="3200400"/>
            <a:ext cx="0" cy="25099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82620" y="3984171"/>
            <a:ext cx="0" cy="17261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640287" y="4730620"/>
            <a:ext cx="0" cy="11383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472612" y="3195153"/>
            <a:ext cx="18747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72612" y="3983006"/>
            <a:ext cx="3010008" cy="11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472612" y="4730620"/>
            <a:ext cx="417944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87693" y="301048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V(x-a)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87693" y="454595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</a:t>
            </a:r>
            <a:r>
              <a:rPr lang="en-US" dirty="0" err="1" smtClean="0"/>
              <a:t>x+a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710135" y="377822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V(x)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69970" y="2839192"/>
                <a:ext cx="425244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970" y="2839192"/>
                <a:ext cx="4252446" cy="6914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347396" y="163566"/>
            <a:ext cx="340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 to Laplace equation in 1D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499885" y="759041"/>
                <a:ext cx="3209468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85" y="759041"/>
                <a:ext cx="3209468" cy="7411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09353" y="2432103"/>
            <a:ext cx="26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value theorem in 1D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425804" y="877707"/>
            <a:ext cx="4992558" cy="4513451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59000">
                <a:schemeClr val="accent1">
                  <a:lumMod val="45000"/>
                  <a:lumOff val="55000"/>
                  <a:alpha val="27000"/>
                </a:schemeClr>
              </a:gs>
              <a:gs pos="33500">
                <a:srgbClr val="C7DDF0"/>
              </a:gs>
              <a:gs pos="31000">
                <a:srgbClr val="BFD8EE"/>
              </a:gs>
              <a:gs pos="36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36600" y="2842044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= V</a:t>
            </a:r>
            <a:r>
              <a:rPr lang="en-US" sz="3200" baseline="-25000" dirty="0"/>
              <a:t>1</a:t>
            </a:r>
            <a:r>
              <a:rPr lang="en-US" sz="3200" dirty="0" smtClean="0"/>
              <a:t> - V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0" name="Freeform 9"/>
          <p:cNvSpPr/>
          <p:nvPr/>
        </p:nvSpPr>
        <p:spPr>
          <a:xfrm>
            <a:off x="3425804" y="880843"/>
            <a:ext cx="4992558" cy="4513451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37736"/>
              </p:ext>
            </p:extLst>
          </p:nvPr>
        </p:nvGraphicFramePr>
        <p:xfrm>
          <a:off x="570540" y="2381693"/>
          <a:ext cx="11212403" cy="1692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7434360" imgH="1122120" progId="">
                  <p:embed/>
                </p:oleObj>
              </mc:Choice>
              <mc:Fallback>
                <p:oleObj r:id="rId3" imgW="7434360" imgH="1122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0540" y="2381693"/>
                        <a:ext cx="11212403" cy="1692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2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16068" y="1996524"/>
            <a:ext cx="5462014" cy="4273648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61439" y="4316503"/>
            <a:ext cx="793180" cy="103488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66186" y="3960596"/>
            <a:ext cx="761778" cy="911126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18404" y="3167621"/>
            <a:ext cx="565935" cy="861153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3522" y="4541556"/>
            <a:ext cx="64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16499" y="4024115"/>
            <a:ext cx="60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78773" y="3096759"/>
            <a:ext cx="64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11" name="Freeform 10"/>
          <p:cNvSpPr/>
          <p:nvPr/>
        </p:nvSpPr>
        <p:spPr>
          <a:xfrm>
            <a:off x="2332654" y="4055746"/>
            <a:ext cx="1194318" cy="320311"/>
          </a:xfrm>
          <a:custGeom>
            <a:avLst/>
            <a:gdLst>
              <a:gd name="connsiteX0" fmla="*/ 0 w 1194318"/>
              <a:gd name="connsiteY0" fmla="*/ 320311 h 320311"/>
              <a:gd name="connsiteX1" fmla="*/ 513183 w 1194318"/>
              <a:gd name="connsiteY1" fmla="*/ 31062 h 320311"/>
              <a:gd name="connsiteX2" fmla="*/ 1194318 w 1194318"/>
              <a:gd name="connsiteY2" fmla="*/ 21731 h 32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4318" h="320311">
                <a:moveTo>
                  <a:pt x="0" y="320311"/>
                </a:moveTo>
                <a:cubicBezTo>
                  <a:pt x="157065" y="200568"/>
                  <a:pt x="314130" y="80825"/>
                  <a:pt x="513183" y="31062"/>
                </a:cubicBezTo>
                <a:cubicBezTo>
                  <a:pt x="712236" y="-18701"/>
                  <a:pt x="953277" y="1515"/>
                  <a:pt x="1194318" y="217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37927" y="4833257"/>
            <a:ext cx="1166327" cy="260510"/>
          </a:xfrm>
          <a:custGeom>
            <a:avLst/>
            <a:gdLst>
              <a:gd name="connsiteX0" fmla="*/ 0 w 1166327"/>
              <a:gd name="connsiteY0" fmla="*/ 177281 h 260510"/>
              <a:gd name="connsiteX1" fmla="*/ 597159 w 1166327"/>
              <a:gd name="connsiteY1" fmla="*/ 251926 h 260510"/>
              <a:gd name="connsiteX2" fmla="*/ 1166327 w 1166327"/>
              <a:gd name="connsiteY2" fmla="*/ 0 h 2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327" h="260510">
                <a:moveTo>
                  <a:pt x="0" y="177281"/>
                </a:moveTo>
                <a:cubicBezTo>
                  <a:pt x="201385" y="229377"/>
                  <a:pt x="402771" y="281473"/>
                  <a:pt x="597159" y="251926"/>
                </a:cubicBezTo>
                <a:cubicBezTo>
                  <a:pt x="791547" y="222379"/>
                  <a:pt x="978937" y="111189"/>
                  <a:pt x="11663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31437" y="3806889"/>
            <a:ext cx="93306" cy="550507"/>
          </a:xfrm>
          <a:custGeom>
            <a:avLst/>
            <a:gdLst>
              <a:gd name="connsiteX0" fmla="*/ 93306 w 93306"/>
              <a:gd name="connsiteY0" fmla="*/ 550507 h 550507"/>
              <a:gd name="connsiteX1" fmla="*/ 18661 w 93306"/>
              <a:gd name="connsiteY1" fmla="*/ 223935 h 550507"/>
              <a:gd name="connsiteX2" fmla="*/ 0 w 93306"/>
              <a:gd name="connsiteY2" fmla="*/ 0 h 55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06" h="550507">
                <a:moveTo>
                  <a:pt x="93306" y="550507"/>
                </a:moveTo>
                <a:cubicBezTo>
                  <a:pt x="63759" y="433096"/>
                  <a:pt x="34212" y="315686"/>
                  <a:pt x="18661" y="223935"/>
                </a:cubicBezTo>
                <a:cubicBezTo>
                  <a:pt x="3110" y="132184"/>
                  <a:pt x="1555" y="66092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12980" y="5010538"/>
            <a:ext cx="578498" cy="279919"/>
          </a:xfrm>
          <a:custGeom>
            <a:avLst/>
            <a:gdLst>
              <a:gd name="connsiteX0" fmla="*/ 578498 w 578498"/>
              <a:gd name="connsiteY0" fmla="*/ 0 h 279919"/>
              <a:gd name="connsiteX1" fmla="*/ 0 w 578498"/>
              <a:gd name="connsiteY1" fmla="*/ 279919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8498" h="279919">
                <a:moveTo>
                  <a:pt x="578498" y="0"/>
                </a:moveTo>
                <a:lnTo>
                  <a:pt x="0" y="27991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11356" y="5365102"/>
            <a:ext cx="74645" cy="317241"/>
          </a:xfrm>
          <a:custGeom>
            <a:avLst/>
            <a:gdLst>
              <a:gd name="connsiteX0" fmla="*/ 0 w 74645"/>
              <a:gd name="connsiteY0" fmla="*/ 0 h 317241"/>
              <a:gd name="connsiteX1" fmla="*/ 74645 w 74645"/>
              <a:gd name="connsiteY1" fmla="*/ 317241 h 31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645" h="317241">
                <a:moveTo>
                  <a:pt x="0" y="0"/>
                </a:moveTo>
                <a:lnTo>
                  <a:pt x="74645" y="3172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88229" y="3088432"/>
            <a:ext cx="81827" cy="877078"/>
          </a:xfrm>
          <a:custGeom>
            <a:avLst/>
            <a:gdLst>
              <a:gd name="connsiteX0" fmla="*/ 0 w 81827"/>
              <a:gd name="connsiteY0" fmla="*/ 877078 h 877078"/>
              <a:gd name="connsiteX1" fmla="*/ 74645 w 81827"/>
              <a:gd name="connsiteY1" fmla="*/ 345233 h 877078"/>
              <a:gd name="connsiteX2" fmla="*/ 74645 w 81827"/>
              <a:gd name="connsiteY2" fmla="*/ 0 h 8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27" h="877078">
                <a:moveTo>
                  <a:pt x="0" y="877078"/>
                </a:moveTo>
                <a:cubicBezTo>
                  <a:pt x="31102" y="684245"/>
                  <a:pt x="62204" y="491413"/>
                  <a:pt x="74645" y="345233"/>
                </a:cubicBezTo>
                <a:cubicBezTo>
                  <a:pt x="87086" y="199053"/>
                  <a:pt x="80865" y="99526"/>
                  <a:pt x="746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928188" y="4749281"/>
            <a:ext cx="783772" cy="681135"/>
          </a:xfrm>
          <a:custGeom>
            <a:avLst/>
            <a:gdLst>
              <a:gd name="connsiteX0" fmla="*/ 0 w 783772"/>
              <a:gd name="connsiteY0" fmla="*/ 0 h 681135"/>
              <a:gd name="connsiteX1" fmla="*/ 447870 w 783772"/>
              <a:gd name="connsiteY1" fmla="*/ 289249 h 681135"/>
              <a:gd name="connsiteX2" fmla="*/ 783772 w 783772"/>
              <a:gd name="connsiteY2" fmla="*/ 681135 h 6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681135">
                <a:moveTo>
                  <a:pt x="0" y="0"/>
                </a:moveTo>
                <a:cubicBezTo>
                  <a:pt x="158620" y="87863"/>
                  <a:pt x="317241" y="175727"/>
                  <a:pt x="447870" y="289249"/>
                </a:cubicBezTo>
                <a:cubicBezTo>
                  <a:pt x="578499" y="402771"/>
                  <a:pt x="681135" y="541953"/>
                  <a:pt x="783772" y="6811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40156" y="2388636"/>
            <a:ext cx="556252" cy="1688841"/>
          </a:xfrm>
          <a:custGeom>
            <a:avLst/>
            <a:gdLst>
              <a:gd name="connsiteX0" fmla="*/ 149289 w 556252"/>
              <a:gd name="connsiteY0" fmla="*/ 1688841 h 1688841"/>
              <a:gd name="connsiteX1" fmla="*/ 541175 w 556252"/>
              <a:gd name="connsiteY1" fmla="*/ 1194319 h 1688841"/>
              <a:gd name="connsiteX2" fmla="*/ 429208 w 556252"/>
              <a:gd name="connsiteY2" fmla="*/ 466531 h 1688841"/>
              <a:gd name="connsiteX3" fmla="*/ 0 w 556252"/>
              <a:gd name="connsiteY3" fmla="*/ 0 h 168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252" h="1688841">
                <a:moveTo>
                  <a:pt x="149289" y="1688841"/>
                </a:moveTo>
                <a:cubicBezTo>
                  <a:pt x="321905" y="1543439"/>
                  <a:pt x="494522" y="1398037"/>
                  <a:pt x="541175" y="1194319"/>
                </a:cubicBezTo>
                <a:cubicBezTo>
                  <a:pt x="587828" y="990601"/>
                  <a:pt x="519404" y="665584"/>
                  <a:pt x="429208" y="466531"/>
                </a:cubicBezTo>
                <a:cubicBezTo>
                  <a:pt x="339012" y="267478"/>
                  <a:pt x="169506" y="13373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62445" y="2080726"/>
            <a:ext cx="874666" cy="1324947"/>
          </a:xfrm>
          <a:custGeom>
            <a:avLst/>
            <a:gdLst>
              <a:gd name="connsiteX0" fmla="*/ 874666 w 874666"/>
              <a:gd name="connsiteY0" fmla="*/ 1324947 h 1324947"/>
              <a:gd name="connsiteX1" fmla="*/ 464119 w 874666"/>
              <a:gd name="connsiteY1" fmla="*/ 1073021 h 1324947"/>
              <a:gd name="connsiteX2" fmla="*/ 62902 w 874666"/>
              <a:gd name="connsiteY2" fmla="*/ 382555 h 1324947"/>
              <a:gd name="connsiteX3" fmla="*/ 6919 w 874666"/>
              <a:gd name="connsiteY3" fmla="*/ 0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666" h="1324947">
                <a:moveTo>
                  <a:pt x="874666" y="1324947"/>
                </a:moveTo>
                <a:cubicBezTo>
                  <a:pt x="737039" y="1277516"/>
                  <a:pt x="599413" y="1230086"/>
                  <a:pt x="464119" y="1073021"/>
                </a:cubicBezTo>
                <a:cubicBezTo>
                  <a:pt x="328825" y="915956"/>
                  <a:pt x="139102" y="561392"/>
                  <a:pt x="62902" y="382555"/>
                </a:cubicBezTo>
                <a:cubicBezTo>
                  <a:pt x="-13298" y="203718"/>
                  <a:pt x="-3190" y="101859"/>
                  <a:pt x="691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96784" y="4030824"/>
            <a:ext cx="258988" cy="1063690"/>
          </a:xfrm>
          <a:custGeom>
            <a:avLst/>
            <a:gdLst>
              <a:gd name="connsiteX0" fmla="*/ 258988 w 258988"/>
              <a:gd name="connsiteY0" fmla="*/ 0 h 1063690"/>
              <a:gd name="connsiteX1" fmla="*/ 25723 w 258988"/>
              <a:gd name="connsiteY1" fmla="*/ 494523 h 1063690"/>
              <a:gd name="connsiteX2" fmla="*/ 16392 w 258988"/>
              <a:gd name="connsiteY2" fmla="*/ 1063690 h 106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988" h="1063690">
                <a:moveTo>
                  <a:pt x="258988" y="0"/>
                </a:moveTo>
                <a:cubicBezTo>
                  <a:pt x="162572" y="158620"/>
                  <a:pt x="66156" y="317241"/>
                  <a:pt x="25723" y="494523"/>
                </a:cubicBezTo>
                <a:cubicBezTo>
                  <a:pt x="-14710" y="671805"/>
                  <a:pt x="841" y="867747"/>
                  <a:pt x="16392" y="10636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26360" y="3928187"/>
            <a:ext cx="410547" cy="391886"/>
          </a:xfrm>
          <a:custGeom>
            <a:avLst/>
            <a:gdLst>
              <a:gd name="connsiteX0" fmla="*/ 0 w 410547"/>
              <a:gd name="connsiteY0" fmla="*/ 0 h 391886"/>
              <a:gd name="connsiteX1" fmla="*/ 410547 w 410547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47" h="391886">
                <a:moveTo>
                  <a:pt x="0" y="0"/>
                </a:moveTo>
                <a:lnTo>
                  <a:pt x="410547" y="39188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731711" y="3974840"/>
            <a:ext cx="596069" cy="1334278"/>
          </a:xfrm>
          <a:custGeom>
            <a:avLst/>
            <a:gdLst>
              <a:gd name="connsiteX0" fmla="*/ 596069 w 596069"/>
              <a:gd name="connsiteY0" fmla="*/ 0 h 1334278"/>
              <a:gd name="connsiteX1" fmla="*/ 64224 w 596069"/>
              <a:gd name="connsiteY1" fmla="*/ 345233 h 1334278"/>
              <a:gd name="connsiteX2" fmla="*/ 17571 w 596069"/>
              <a:gd name="connsiteY2" fmla="*/ 951723 h 1334278"/>
              <a:gd name="connsiteX3" fmla="*/ 138869 w 596069"/>
              <a:gd name="connsiteY3" fmla="*/ 1334278 h 133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69" h="1334278">
                <a:moveTo>
                  <a:pt x="596069" y="0"/>
                </a:moveTo>
                <a:cubicBezTo>
                  <a:pt x="378354" y="93306"/>
                  <a:pt x="160640" y="186613"/>
                  <a:pt x="64224" y="345233"/>
                </a:cubicBezTo>
                <a:cubicBezTo>
                  <a:pt x="-32192" y="503853"/>
                  <a:pt x="5130" y="786882"/>
                  <a:pt x="17571" y="951723"/>
                </a:cubicBezTo>
                <a:cubicBezTo>
                  <a:pt x="30012" y="1116564"/>
                  <a:pt x="84440" y="1225421"/>
                  <a:pt x="138869" y="13342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87617" y="3601616"/>
            <a:ext cx="587828" cy="191556"/>
          </a:xfrm>
          <a:custGeom>
            <a:avLst/>
            <a:gdLst>
              <a:gd name="connsiteX0" fmla="*/ 0 w 587828"/>
              <a:gd name="connsiteY0" fmla="*/ 0 h 191556"/>
              <a:gd name="connsiteX1" fmla="*/ 382555 w 587828"/>
              <a:gd name="connsiteY1" fmla="*/ 177282 h 191556"/>
              <a:gd name="connsiteX2" fmla="*/ 587828 w 587828"/>
              <a:gd name="connsiteY2" fmla="*/ 167951 h 19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8" h="191556">
                <a:moveTo>
                  <a:pt x="0" y="0"/>
                </a:moveTo>
                <a:cubicBezTo>
                  <a:pt x="142292" y="74645"/>
                  <a:pt x="284584" y="149290"/>
                  <a:pt x="382555" y="177282"/>
                </a:cubicBezTo>
                <a:cubicBezTo>
                  <a:pt x="480526" y="205274"/>
                  <a:pt x="534177" y="186612"/>
                  <a:pt x="587828" y="1679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54352" y="2911151"/>
            <a:ext cx="111967" cy="251926"/>
          </a:xfrm>
          <a:custGeom>
            <a:avLst/>
            <a:gdLst>
              <a:gd name="connsiteX0" fmla="*/ 0 w 111967"/>
              <a:gd name="connsiteY0" fmla="*/ 251926 h 251926"/>
              <a:gd name="connsiteX1" fmla="*/ 111967 w 111967"/>
              <a:gd name="connsiteY1" fmla="*/ 0 h 2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967" h="251926">
                <a:moveTo>
                  <a:pt x="0" y="251926"/>
                </a:moveTo>
                <a:lnTo>
                  <a:pt x="11196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40447" y="2986834"/>
                <a:ext cx="3134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447" y="2986834"/>
                <a:ext cx="313419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118578" y="3523257"/>
            <a:ext cx="157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 density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71879" y="3441408"/>
                <a:ext cx="2880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9" y="3441408"/>
                <a:ext cx="28809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861457"/>
              </p:ext>
            </p:extLst>
          </p:nvPr>
        </p:nvGraphicFramePr>
        <p:xfrm>
          <a:off x="250904" y="234658"/>
          <a:ext cx="7151687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7151400" imgH="1551240" progId="">
                  <p:embed/>
                </p:oleObj>
              </mc:Choice>
              <mc:Fallback>
                <p:oleObj r:id="rId5" imgW="7151400" imgH="1551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904" y="234658"/>
                        <a:ext cx="7151687" cy="155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707086" y="2248678"/>
            <a:ext cx="352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there be two possible solutions: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234265" y="2887081"/>
                <a:ext cx="1229439" cy="579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265" y="2887081"/>
                <a:ext cx="1229439" cy="5791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234264" y="3796859"/>
                <a:ext cx="1229439" cy="579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264" y="3796859"/>
                <a:ext cx="1229439" cy="5791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8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10794" y="512957"/>
            <a:ext cx="5462014" cy="4273648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556165" y="2832936"/>
            <a:ext cx="793180" cy="103488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60912" y="2477029"/>
            <a:ext cx="761778" cy="911126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13130" y="1684054"/>
            <a:ext cx="565935" cy="861153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08248" y="3057989"/>
            <a:ext cx="64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1225" y="2540548"/>
            <a:ext cx="60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99" y="1613192"/>
            <a:ext cx="64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5" name="Freeform 4"/>
          <p:cNvSpPr/>
          <p:nvPr/>
        </p:nvSpPr>
        <p:spPr>
          <a:xfrm>
            <a:off x="2127380" y="2572179"/>
            <a:ext cx="1194318" cy="320311"/>
          </a:xfrm>
          <a:custGeom>
            <a:avLst/>
            <a:gdLst>
              <a:gd name="connsiteX0" fmla="*/ 0 w 1194318"/>
              <a:gd name="connsiteY0" fmla="*/ 320311 h 320311"/>
              <a:gd name="connsiteX1" fmla="*/ 513183 w 1194318"/>
              <a:gd name="connsiteY1" fmla="*/ 31062 h 320311"/>
              <a:gd name="connsiteX2" fmla="*/ 1194318 w 1194318"/>
              <a:gd name="connsiteY2" fmla="*/ 21731 h 32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4318" h="320311">
                <a:moveTo>
                  <a:pt x="0" y="320311"/>
                </a:moveTo>
                <a:cubicBezTo>
                  <a:pt x="157065" y="200568"/>
                  <a:pt x="314130" y="80825"/>
                  <a:pt x="513183" y="31062"/>
                </a:cubicBezTo>
                <a:cubicBezTo>
                  <a:pt x="712236" y="-18701"/>
                  <a:pt x="953277" y="1515"/>
                  <a:pt x="1194318" y="217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32653" y="3349690"/>
            <a:ext cx="1166327" cy="260510"/>
          </a:xfrm>
          <a:custGeom>
            <a:avLst/>
            <a:gdLst>
              <a:gd name="connsiteX0" fmla="*/ 0 w 1166327"/>
              <a:gd name="connsiteY0" fmla="*/ 177281 h 260510"/>
              <a:gd name="connsiteX1" fmla="*/ 597159 w 1166327"/>
              <a:gd name="connsiteY1" fmla="*/ 251926 h 260510"/>
              <a:gd name="connsiteX2" fmla="*/ 1166327 w 1166327"/>
              <a:gd name="connsiteY2" fmla="*/ 0 h 2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327" h="260510">
                <a:moveTo>
                  <a:pt x="0" y="177281"/>
                </a:moveTo>
                <a:cubicBezTo>
                  <a:pt x="201385" y="229377"/>
                  <a:pt x="402771" y="281473"/>
                  <a:pt x="597159" y="251926"/>
                </a:cubicBezTo>
                <a:cubicBezTo>
                  <a:pt x="791547" y="222379"/>
                  <a:pt x="978937" y="111189"/>
                  <a:pt x="11663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26163" y="2323322"/>
            <a:ext cx="93306" cy="550507"/>
          </a:xfrm>
          <a:custGeom>
            <a:avLst/>
            <a:gdLst>
              <a:gd name="connsiteX0" fmla="*/ 93306 w 93306"/>
              <a:gd name="connsiteY0" fmla="*/ 550507 h 550507"/>
              <a:gd name="connsiteX1" fmla="*/ 18661 w 93306"/>
              <a:gd name="connsiteY1" fmla="*/ 223935 h 550507"/>
              <a:gd name="connsiteX2" fmla="*/ 0 w 93306"/>
              <a:gd name="connsiteY2" fmla="*/ 0 h 55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06" h="550507">
                <a:moveTo>
                  <a:pt x="93306" y="550507"/>
                </a:moveTo>
                <a:cubicBezTo>
                  <a:pt x="63759" y="433096"/>
                  <a:pt x="34212" y="315686"/>
                  <a:pt x="18661" y="223935"/>
                </a:cubicBezTo>
                <a:cubicBezTo>
                  <a:pt x="3110" y="132184"/>
                  <a:pt x="1555" y="66092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07706" y="3526971"/>
            <a:ext cx="578498" cy="279919"/>
          </a:xfrm>
          <a:custGeom>
            <a:avLst/>
            <a:gdLst>
              <a:gd name="connsiteX0" fmla="*/ 578498 w 578498"/>
              <a:gd name="connsiteY0" fmla="*/ 0 h 279919"/>
              <a:gd name="connsiteX1" fmla="*/ 0 w 578498"/>
              <a:gd name="connsiteY1" fmla="*/ 279919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8498" h="279919">
                <a:moveTo>
                  <a:pt x="578498" y="0"/>
                </a:moveTo>
                <a:lnTo>
                  <a:pt x="0" y="27991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06082" y="3881535"/>
            <a:ext cx="74645" cy="317241"/>
          </a:xfrm>
          <a:custGeom>
            <a:avLst/>
            <a:gdLst>
              <a:gd name="connsiteX0" fmla="*/ 0 w 74645"/>
              <a:gd name="connsiteY0" fmla="*/ 0 h 317241"/>
              <a:gd name="connsiteX1" fmla="*/ 74645 w 74645"/>
              <a:gd name="connsiteY1" fmla="*/ 317241 h 31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645" h="317241">
                <a:moveTo>
                  <a:pt x="0" y="0"/>
                </a:moveTo>
                <a:lnTo>
                  <a:pt x="74645" y="3172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82955" y="1604865"/>
            <a:ext cx="81827" cy="877078"/>
          </a:xfrm>
          <a:custGeom>
            <a:avLst/>
            <a:gdLst>
              <a:gd name="connsiteX0" fmla="*/ 0 w 81827"/>
              <a:gd name="connsiteY0" fmla="*/ 877078 h 877078"/>
              <a:gd name="connsiteX1" fmla="*/ 74645 w 81827"/>
              <a:gd name="connsiteY1" fmla="*/ 345233 h 877078"/>
              <a:gd name="connsiteX2" fmla="*/ 74645 w 81827"/>
              <a:gd name="connsiteY2" fmla="*/ 0 h 8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27" h="877078">
                <a:moveTo>
                  <a:pt x="0" y="877078"/>
                </a:moveTo>
                <a:cubicBezTo>
                  <a:pt x="31102" y="684245"/>
                  <a:pt x="62204" y="491413"/>
                  <a:pt x="74645" y="345233"/>
                </a:cubicBezTo>
                <a:cubicBezTo>
                  <a:pt x="87086" y="199053"/>
                  <a:pt x="80865" y="99526"/>
                  <a:pt x="746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22914" y="3265714"/>
            <a:ext cx="783772" cy="681135"/>
          </a:xfrm>
          <a:custGeom>
            <a:avLst/>
            <a:gdLst>
              <a:gd name="connsiteX0" fmla="*/ 0 w 783772"/>
              <a:gd name="connsiteY0" fmla="*/ 0 h 681135"/>
              <a:gd name="connsiteX1" fmla="*/ 447870 w 783772"/>
              <a:gd name="connsiteY1" fmla="*/ 289249 h 681135"/>
              <a:gd name="connsiteX2" fmla="*/ 783772 w 783772"/>
              <a:gd name="connsiteY2" fmla="*/ 681135 h 6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681135">
                <a:moveTo>
                  <a:pt x="0" y="0"/>
                </a:moveTo>
                <a:cubicBezTo>
                  <a:pt x="158620" y="87863"/>
                  <a:pt x="317241" y="175727"/>
                  <a:pt x="447870" y="289249"/>
                </a:cubicBezTo>
                <a:cubicBezTo>
                  <a:pt x="578499" y="402771"/>
                  <a:pt x="681135" y="541953"/>
                  <a:pt x="783772" y="6811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834882" y="905069"/>
            <a:ext cx="556252" cy="1688841"/>
          </a:xfrm>
          <a:custGeom>
            <a:avLst/>
            <a:gdLst>
              <a:gd name="connsiteX0" fmla="*/ 149289 w 556252"/>
              <a:gd name="connsiteY0" fmla="*/ 1688841 h 1688841"/>
              <a:gd name="connsiteX1" fmla="*/ 541175 w 556252"/>
              <a:gd name="connsiteY1" fmla="*/ 1194319 h 1688841"/>
              <a:gd name="connsiteX2" fmla="*/ 429208 w 556252"/>
              <a:gd name="connsiteY2" fmla="*/ 466531 h 1688841"/>
              <a:gd name="connsiteX3" fmla="*/ 0 w 556252"/>
              <a:gd name="connsiteY3" fmla="*/ 0 h 168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252" h="1688841">
                <a:moveTo>
                  <a:pt x="149289" y="1688841"/>
                </a:moveTo>
                <a:cubicBezTo>
                  <a:pt x="321905" y="1543439"/>
                  <a:pt x="494522" y="1398037"/>
                  <a:pt x="541175" y="1194319"/>
                </a:cubicBezTo>
                <a:cubicBezTo>
                  <a:pt x="587828" y="990601"/>
                  <a:pt x="519404" y="665584"/>
                  <a:pt x="429208" y="466531"/>
                </a:cubicBezTo>
                <a:cubicBezTo>
                  <a:pt x="339012" y="267478"/>
                  <a:pt x="169506" y="13373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257171" y="597159"/>
            <a:ext cx="874666" cy="1324947"/>
          </a:xfrm>
          <a:custGeom>
            <a:avLst/>
            <a:gdLst>
              <a:gd name="connsiteX0" fmla="*/ 874666 w 874666"/>
              <a:gd name="connsiteY0" fmla="*/ 1324947 h 1324947"/>
              <a:gd name="connsiteX1" fmla="*/ 464119 w 874666"/>
              <a:gd name="connsiteY1" fmla="*/ 1073021 h 1324947"/>
              <a:gd name="connsiteX2" fmla="*/ 62902 w 874666"/>
              <a:gd name="connsiteY2" fmla="*/ 382555 h 1324947"/>
              <a:gd name="connsiteX3" fmla="*/ 6919 w 874666"/>
              <a:gd name="connsiteY3" fmla="*/ 0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666" h="1324947">
                <a:moveTo>
                  <a:pt x="874666" y="1324947"/>
                </a:moveTo>
                <a:cubicBezTo>
                  <a:pt x="737039" y="1277516"/>
                  <a:pt x="599413" y="1230086"/>
                  <a:pt x="464119" y="1073021"/>
                </a:cubicBezTo>
                <a:cubicBezTo>
                  <a:pt x="328825" y="915956"/>
                  <a:pt x="139102" y="561392"/>
                  <a:pt x="62902" y="382555"/>
                </a:cubicBezTo>
                <a:cubicBezTo>
                  <a:pt x="-13298" y="203718"/>
                  <a:pt x="-3190" y="101859"/>
                  <a:pt x="691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91510" y="2547257"/>
            <a:ext cx="258988" cy="1063690"/>
          </a:xfrm>
          <a:custGeom>
            <a:avLst/>
            <a:gdLst>
              <a:gd name="connsiteX0" fmla="*/ 258988 w 258988"/>
              <a:gd name="connsiteY0" fmla="*/ 0 h 1063690"/>
              <a:gd name="connsiteX1" fmla="*/ 25723 w 258988"/>
              <a:gd name="connsiteY1" fmla="*/ 494523 h 1063690"/>
              <a:gd name="connsiteX2" fmla="*/ 16392 w 258988"/>
              <a:gd name="connsiteY2" fmla="*/ 1063690 h 106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988" h="1063690">
                <a:moveTo>
                  <a:pt x="258988" y="0"/>
                </a:moveTo>
                <a:cubicBezTo>
                  <a:pt x="162572" y="158620"/>
                  <a:pt x="66156" y="317241"/>
                  <a:pt x="25723" y="494523"/>
                </a:cubicBezTo>
                <a:cubicBezTo>
                  <a:pt x="-14710" y="671805"/>
                  <a:pt x="841" y="867747"/>
                  <a:pt x="16392" y="10636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21086" y="2444620"/>
            <a:ext cx="410547" cy="391886"/>
          </a:xfrm>
          <a:custGeom>
            <a:avLst/>
            <a:gdLst>
              <a:gd name="connsiteX0" fmla="*/ 0 w 410547"/>
              <a:gd name="connsiteY0" fmla="*/ 0 h 391886"/>
              <a:gd name="connsiteX1" fmla="*/ 410547 w 410547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547" h="391886">
                <a:moveTo>
                  <a:pt x="0" y="0"/>
                </a:moveTo>
                <a:lnTo>
                  <a:pt x="410547" y="39188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26437" y="2491273"/>
            <a:ext cx="596069" cy="1334278"/>
          </a:xfrm>
          <a:custGeom>
            <a:avLst/>
            <a:gdLst>
              <a:gd name="connsiteX0" fmla="*/ 596069 w 596069"/>
              <a:gd name="connsiteY0" fmla="*/ 0 h 1334278"/>
              <a:gd name="connsiteX1" fmla="*/ 64224 w 596069"/>
              <a:gd name="connsiteY1" fmla="*/ 345233 h 1334278"/>
              <a:gd name="connsiteX2" fmla="*/ 17571 w 596069"/>
              <a:gd name="connsiteY2" fmla="*/ 951723 h 1334278"/>
              <a:gd name="connsiteX3" fmla="*/ 138869 w 596069"/>
              <a:gd name="connsiteY3" fmla="*/ 1334278 h 133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69" h="1334278">
                <a:moveTo>
                  <a:pt x="596069" y="0"/>
                </a:moveTo>
                <a:cubicBezTo>
                  <a:pt x="378354" y="93306"/>
                  <a:pt x="160640" y="186613"/>
                  <a:pt x="64224" y="345233"/>
                </a:cubicBezTo>
                <a:cubicBezTo>
                  <a:pt x="-32192" y="503853"/>
                  <a:pt x="5130" y="786882"/>
                  <a:pt x="17571" y="951723"/>
                </a:cubicBezTo>
                <a:cubicBezTo>
                  <a:pt x="30012" y="1116564"/>
                  <a:pt x="84440" y="1225421"/>
                  <a:pt x="138869" y="13342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82343" y="2118049"/>
            <a:ext cx="587828" cy="191556"/>
          </a:xfrm>
          <a:custGeom>
            <a:avLst/>
            <a:gdLst>
              <a:gd name="connsiteX0" fmla="*/ 0 w 587828"/>
              <a:gd name="connsiteY0" fmla="*/ 0 h 191556"/>
              <a:gd name="connsiteX1" fmla="*/ 382555 w 587828"/>
              <a:gd name="connsiteY1" fmla="*/ 177282 h 191556"/>
              <a:gd name="connsiteX2" fmla="*/ 587828 w 587828"/>
              <a:gd name="connsiteY2" fmla="*/ 167951 h 19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8" h="191556">
                <a:moveTo>
                  <a:pt x="0" y="0"/>
                </a:moveTo>
                <a:cubicBezTo>
                  <a:pt x="142292" y="74645"/>
                  <a:pt x="284584" y="149290"/>
                  <a:pt x="382555" y="177282"/>
                </a:cubicBezTo>
                <a:cubicBezTo>
                  <a:pt x="480526" y="205274"/>
                  <a:pt x="534177" y="186612"/>
                  <a:pt x="587828" y="1679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49078" y="1427584"/>
            <a:ext cx="111967" cy="251926"/>
          </a:xfrm>
          <a:custGeom>
            <a:avLst/>
            <a:gdLst>
              <a:gd name="connsiteX0" fmla="*/ 0 w 111967"/>
              <a:gd name="connsiteY0" fmla="*/ 251926 h 251926"/>
              <a:gd name="connsiteX1" fmla="*/ 111967 w 111967"/>
              <a:gd name="connsiteY1" fmla="*/ 0 h 2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967" h="251926">
                <a:moveTo>
                  <a:pt x="0" y="251926"/>
                </a:moveTo>
                <a:lnTo>
                  <a:pt x="11196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51986" y="238697"/>
            <a:ext cx="314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0 inside the metallic regions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71814" y="901170"/>
                <a:ext cx="2122761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814" y="901170"/>
                <a:ext cx="2122761" cy="890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71814" y="2098893"/>
                <a:ext cx="2133405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2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814" y="2098893"/>
                <a:ext cx="2133405" cy="8903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71813" y="3308468"/>
                <a:ext cx="220579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3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813" y="3308468"/>
                <a:ext cx="2205797" cy="8903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940508" y="4564696"/>
                <a:ext cx="2062680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508" y="4564696"/>
                <a:ext cx="2062680" cy="8903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1518663" y="2797286"/>
            <a:ext cx="865228" cy="113027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201284" y="2404397"/>
            <a:ext cx="907958" cy="1056389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050420" y="1644081"/>
            <a:ext cx="674784" cy="996482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63194" y="631145"/>
            <a:ext cx="5206977" cy="4037272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01854" y="5689640"/>
                <a:ext cx="2311146" cy="1035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𝑢𝑡𝑒𝑟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𝑏𝑜𝑢𝑛𝑑𝑎𝑟𝑦</m:t>
                              </m:r>
                            </m:e>
                          </m:eqAr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854" y="5689640"/>
                <a:ext cx="2311146" cy="1035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0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33775" y="503739"/>
            <a:ext cx="5462014" cy="4273648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556165" y="2832936"/>
            <a:ext cx="793180" cy="103488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60912" y="2477029"/>
            <a:ext cx="761778" cy="911126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13130" y="1684054"/>
            <a:ext cx="565935" cy="861153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08248" y="3057989"/>
            <a:ext cx="64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1225" y="2540548"/>
            <a:ext cx="60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99" y="1613192"/>
            <a:ext cx="64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5" name="Freeform 4"/>
          <p:cNvSpPr/>
          <p:nvPr/>
        </p:nvSpPr>
        <p:spPr>
          <a:xfrm flipV="1">
            <a:off x="2154544" y="2915056"/>
            <a:ext cx="1133532" cy="78036"/>
          </a:xfrm>
          <a:custGeom>
            <a:avLst/>
            <a:gdLst>
              <a:gd name="connsiteX0" fmla="*/ 0 w 1194318"/>
              <a:gd name="connsiteY0" fmla="*/ 320311 h 320311"/>
              <a:gd name="connsiteX1" fmla="*/ 513183 w 1194318"/>
              <a:gd name="connsiteY1" fmla="*/ 31062 h 320311"/>
              <a:gd name="connsiteX2" fmla="*/ 1194318 w 1194318"/>
              <a:gd name="connsiteY2" fmla="*/ 21731 h 32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4318" h="320311">
                <a:moveTo>
                  <a:pt x="0" y="320311"/>
                </a:moveTo>
                <a:cubicBezTo>
                  <a:pt x="157065" y="200568"/>
                  <a:pt x="314130" y="80825"/>
                  <a:pt x="513183" y="31062"/>
                </a:cubicBezTo>
                <a:cubicBezTo>
                  <a:pt x="712236" y="-18701"/>
                  <a:pt x="953277" y="1515"/>
                  <a:pt x="1194318" y="217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2332653" y="3153247"/>
            <a:ext cx="1166327" cy="196443"/>
          </a:xfrm>
          <a:custGeom>
            <a:avLst/>
            <a:gdLst>
              <a:gd name="connsiteX0" fmla="*/ 0 w 1166327"/>
              <a:gd name="connsiteY0" fmla="*/ 177281 h 260510"/>
              <a:gd name="connsiteX1" fmla="*/ 597159 w 1166327"/>
              <a:gd name="connsiteY1" fmla="*/ 251926 h 260510"/>
              <a:gd name="connsiteX2" fmla="*/ 1166327 w 1166327"/>
              <a:gd name="connsiteY2" fmla="*/ 0 h 2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327" h="260510">
                <a:moveTo>
                  <a:pt x="0" y="177281"/>
                </a:moveTo>
                <a:cubicBezTo>
                  <a:pt x="201385" y="229377"/>
                  <a:pt x="402771" y="281473"/>
                  <a:pt x="597159" y="251926"/>
                </a:cubicBezTo>
                <a:cubicBezTo>
                  <a:pt x="791547" y="222379"/>
                  <a:pt x="978937" y="111189"/>
                  <a:pt x="11663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26163" y="2323322"/>
            <a:ext cx="93306" cy="550507"/>
          </a:xfrm>
          <a:custGeom>
            <a:avLst/>
            <a:gdLst>
              <a:gd name="connsiteX0" fmla="*/ 93306 w 93306"/>
              <a:gd name="connsiteY0" fmla="*/ 550507 h 550507"/>
              <a:gd name="connsiteX1" fmla="*/ 18661 w 93306"/>
              <a:gd name="connsiteY1" fmla="*/ 223935 h 550507"/>
              <a:gd name="connsiteX2" fmla="*/ 0 w 93306"/>
              <a:gd name="connsiteY2" fmla="*/ 0 h 55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06" h="550507">
                <a:moveTo>
                  <a:pt x="93306" y="550507"/>
                </a:moveTo>
                <a:cubicBezTo>
                  <a:pt x="63759" y="433096"/>
                  <a:pt x="34212" y="315686"/>
                  <a:pt x="18661" y="223935"/>
                </a:cubicBezTo>
                <a:cubicBezTo>
                  <a:pt x="3110" y="132184"/>
                  <a:pt x="1555" y="66092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422427" y="1604865"/>
            <a:ext cx="242355" cy="877078"/>
          </a:xfrm>
          <a:custGeom>
            <a:avLst/>
            <a:gdLst>
              <a:gd name="connsiteX0" fmla="*/ 0 w 81827"/>
              <a:gd name="connsiteY0" fmla="*/ 877078 h 877078"/>
              <a:gd name="connsiteX1" fmla="*/ 74645 w 81827"/>
              <a:gd name="connsiteY1" fmla="*/ 345233 h 877078"/>
              <a:gd name="connsiteX2" fmla="*/ 74645 w 81827"/>
              <a:gd name="connsiteY2" fmla="*/ 0 h 8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27" h="877078">
                <a:moveTo>
                  <a:pt x="0" y="877078"/>
                </a:moveTo>
                <a:cubicBezTo>
                  <a:pt x="31102" y="684245"/>
                  <a:pt x="62204" y="491413"/>
                  <a:pt x="74645" y="345233"/>
                </a:cubicBezTo>
                <a:cubicBezTo>
                  <a:pt x="87086" y="199053"/>
                  <a:pt x="80865" y="99526"/>
                  <a:pt x="746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22914" y="3265714"/>
            <a:ext cx="783772" cy="681135"/>
          </a:xfrm>
          <a:custGeom>
            <a:avLst/>
            <a:gdLst>
              <a:gd name="connsiteX0" fmla="*/ 0 w 783772"/>
              <a:gd name="connsiteY0" fmla="*/ 0 h 681135"/>
              <a:gd name="connsiteX1" fmla="*/ 447870 w 783772"/>
              <a:gd name="connsiteY1" fmla="*/ 289249 h 681135"/>
              <a:gd name="connsiteX2" fmla="*/ 783772 w 783772"/>
              <a:gd name="connsiteY2" fmla="*/ 681135 h 6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681135">
                <a:moveTo>
                  <a:pt x="0" y="0"/>
                </a:moveTo>
                <a:cubicBezTo>
                  <a:pt x="158620" y="87863"/>
                  <a:pt x="317241" y="175727"/>
                  <a:pt x="447870" y="289249"/>
                </a:cubicBezTo>
                <a:cubicBezTo>
                  <a:pt x="578499" y="402771"/>
                  <a:pt x="681135" y="541953"/>
                  <a:pt x="783772" y="6811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834882" y="905069"/>
            <a:ext cx="264640" cy="1688841"/>
          </a:xfrm>
          <a:custGeom>
            <a:avLst/>
            <a:gdLst>
              <a:gd name="connsiteX0" fmla="*/ 149289 w 556252"/>
              <a:gd name="connsiteY0" fmla="*/ 1688841 h 1688841"/>
              <a:gd name="connsiteX1" fmla="*/ 541175 w 556252"/>
              <a:gd name="connsiteY1" fmla="*/ 1194319 h 1688841"/>
              <a:gd name="connsiteX2" fmla="*/ 429208 w 556252"/>
              <a:gd name="connsiteY2" fmla="*/ 466531 h 1688841"/>
              <a:gd name="connsiteX3" fmla="*/ 0 w 556252"/>
              <a:gd name="connsiteY3" fmla="*/ 0 h 168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252" h="1688841">
                <a:moveTo>
                  <a:pt x="149289" y="1688841"/>
                </a:moveTo>
                <a:cubicBezTo>
                  <a:pt x="321905" y="1543439"/>
                  <a:pt x="494522" y="1398037"/>
                  <a:pt x="541175" y="1194319"/>
                </a:cubicBezTo>
                <a:cubicBezTo>
                  <a:pt x="587828" y="990601"/>
                  <a:pt x="519404" y="665584"/>
                  <a:pt x="429208" y="466531"/>
                </a:cubicBezTo>
                <a:cubicBezTo>
                  <a:pt x="339012" y="267478"/>
                  <a:pt x="169506" y="13373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257171" y="597159"/>
            <a:ext cx="874666" cy="1324947"/>
          </a:xfrm>
          <a:custGeom>
            <a:avLst/>
            <a:gdLst>
              <a:gd name="connsiteX0" fmla="*/ 874666 w 874666"/>
              <a:gd name="connsiteY0" fmla="*/ 1324947 h 1324947"/>
              <a:gd name="connsiteX1" fmla="*/ 464119 w 874666"/>
              <a:gd name="connsiteY1" fmla="*/ 1073021 h 1324947"/>
              <a:gd name="connsiteX2" fmla="*/ 62902 w 874666"/>
              <a:gd name="connsiteY2" fmla="*/ 382555 h 1324947"/>
              <a:gd name="connsiteX3" fmla="*/ 6919 w 874666"/>
              <a:gd name="connsiteY3" fmla="*/ 0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666" h="1324947">
                <a:moveTo>
                  <a:pt x="874666" y="1324947"/>
                </a:moveTo>
                <a:cubicBezTo>
                  <a:pt x="737039" y="1277516"/>
                  <a:pt x="599413" y="1230086"/>
                  <a:pt x="464119" y="1073021"/>
                </a:cubicBezTo>
                <a:cubicBezTo>
                  <a:pt x="328825" y="915956"/>
                  <a:pt x="139102" y="561392"/>
                  <a:pt x="62902" y="382555"/>
                </a:cubicBezTo>
                <a:cubicBezTo>
                  <a:pt x="-13298" y="203718"/>
                  <a:pt x="-3190" y="101859"/>
                  <a:pt x="691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61645" y="2491273"/>
            <a:ext cx="460861" cy="1334278"/>
          </a:xfrm>
          <a:custGeom>
            <a:avLst/>
            <a:gdLst>
              <a:gd name="connsiteX0" fmla="*/ 596069 w 596069"/>
              <a:gd name="connsiteY0" fmla="*/ 0 h 1334278"/>
              <a:gd name="connsiteX1" fmla="*/ 64224 w 596069"/>
              <a:gd name="connsiteY1" fmla="*/ 345233 h 1334278"/>
              <a:gd name="connsiteX2" fmla="*/ 17571 w 596069"/>
              <a:gd name="connsiteY2" fmla="*/ 951723 h 1334278"/>
              <a:gd name="connsiteX3" fmla="*/ 138869 w 596069"/>
              <a:gd name="connsiteY3" fmla="*/ 1334278 h 133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069" h="1334278">
                <a:moveTo>
                  <a:pt x="596069" y="0"/>
                </a:moveTo>
                <a:cubicBezTo>
                  <a:pt x="378354" y="93306"/>
                  <a:pt x="160640" y="186613"/>
                  <a:pt x="64224" y="345233"/>
                </a:cubicBezTo>
                <a:cubicBezTo>
                  <a:pt x="-32192" y="503853"/>
                  <a:pt x="5130" y="786882"/>
                  <a:pt x="17571" y="951723"/>
                </a:cubicBezTo>
                <a:cubicBezTo>
                  <a:pt x="30012" y="1116564"/>
                  <a:pt x="84440" y="1225421"/>
                  <a:pt x="138869" y="13342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82343" y="2118049"/>
            <a:ext cx="587828" cy="191556"/>
          </a:xfrm>
          <a:custGeom>
            <a:avLst/>
            <a:gdLst>
              <a:gd name="connsiteX0" fmla="*/ 0 w 587828"/>
              <a:gd name="connsiteY0" fmla="*/ 0 h 191556"/>
              <a:gd name="connsiteX1" fmla="*/ 382555 w 587828"/>
              <a:gd name="connsiteY1" fmla="*/ 177282 h 191556"/>
              <a:gd name="connsiteX2" fmla="*/ 587828 w 587828"/>
              <a:gd name="connsiteY2" fmla="*/ 167951 h 19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8" h="191556">
                <a:moveTo>
                  <a:pt x="0" y="0"/>
                </a:moveTo>
                <a:cubicBezTo>
                  <a:pt x="142292" y="74645"/>
                  <a:pt x="284584" y="149290"/>
                  <a:pt x="382555" y="177282"/>
                </a:cubicBezTo>
                <a:cubicBezTo>
                  <a:pt x="480526" y="205274"/>
                  <a:pt x="534177" y="186612"/>
                  <a:pt x="587828" y="1679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49078" y="1427584"/>
            <a:ext cx="111967" cy="251926"/>
          </a:xfrm>
          <a:custGeom>
            <a:avLst/>
            <a:gdLst>
              <a:gd name="connsiteX0" fmla="*/ 0 w 111967"/>
              <a:gd name="connsiteY0" fmla="*/ 251926 h 251926"/>
              <a:gd name="connsiteX1" fmla="*/ 111967 w 111967"/>
              <a:gd name="connsiteY1" fmla="*/ 0 h 2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967" h="251926">
                <a:moveTo>
                  <a:pt x="0" y="251926"/>
                </a:moveTo>
                <a:lnTo>
                  <a:pt x="11196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00663" y="270587"/>
            <a:ext cx="314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0 inside the metallic regions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20491" y="933060"/>
                <a:ext cx="2198166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491" y="933060"/>
                <a:ext cx="2198166" cy="890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20491" y="2130783"/>
                <a:ext cx="2133405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2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491" y="2130783"/>
                <a:ext cx="2133405" cy="8903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020490" y="3340358"/>
                <a:ext cx="220579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3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490" y="3340358"/>
                <a:ext cx="2205797" cy="8903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989185" y="4596586"/>
                <a:ext cx="2062680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185" y="4596586"/>
                <a:ext cx="2062680" cy="8903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27"/>
          <p:cNvSpPr/>
          <p:nvPr/>
        </p:nvSpPr>
        <p:spPr>
          <a:xfrm>
            <a:off x="1502229" y="3881535"/>
            <a:ext cx="466530" cy="373224"/>
          </a:xfrm>
          <a:custGeom>
            <a:avLst/>
            <a:gdLst>
              <a:gd name="connsiteX0" fmla="*/ 466530 w 466530"/>
              <a:gd name="connsiteY0" fmla="*/ 0 h 373224"/>
              <a:gd name="connsiteX1" fmla="*/ 373224 w 466530"/>
              <a:gd name="connsiteY1" fmla="*/ 186612 h 373224"/>
              <a:gd name="connsiteX2" fmla="*/ 0 w 466530"/>
              <a:gd name="connsiteY2" fmla="*/ 373224 h 37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530" h="373224">
                <a:moveTo>
                  <a:pt x="466530" y="0"/>
                </a:moveTo>
                <a:cubicBezTo>
                  <a:pt x="458754" y="62204"/>
                  <a:pt x="450979" y="124408"/>
                  <a:pt x="373224" y="186612"/>
                </a:cubicBezTo>
                <a:cubicBezTo>
                  <a:pt x="295469" y="248816"/>
                  <a:pt x="147734" y="311020"/>
                  <a:pt x="0" y="3732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18663" y="2797286"/>
            <a:ext cx="865228" cy="113027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01284" y="2404397"/>
            <a:ext cx="907958" cy="1056389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50420" y="1644081"/>
            <a:ext cx="674784" cy="996482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63194" y="631145"/>
            <a:ext cx="5206977" cy="4037272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001854" y="5689640"/>
                <a:ext cx="2311146" cy="1035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𝑢𝑡𝑒𝑟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𝑏𝑜𝑢𝑛𝑑𝑎𝑟𝑦</m:t>
                              </m:r>
                            </m:e>
                          </m:eqAr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854" y="5689640"/>
                <a:ext cx="2311146" cy="1035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3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33775" y="503739"/>
            <a:ext cx="5462014" cy="4273648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556165" y="2832936"/>
            <a:ext cx="793180" cy="103488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60912" y="2477029"/>
            <a:ext cx="761778" cy="911126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13130" y="1684054"/>
            <a:ext cx="565935" cy="861153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08248" y="3057989"/>
            <a:ext cx="64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1225" y="2540548"/>
            <a:ext cx="60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99" y="1613192"/>
            <a:ext cx="64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191114" y="1543162"/>
                <a:ext cx="200612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14" y="1543162"/>
                <a:ext cx="2006127" cy="890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1518663" y="2797286"/>
            <a:ext cx="865228" cy="113027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01284" y="2404397"/>
            <a:ext cx="907958" cy="1056389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50420" y="1644081"/>
            <a:ext cx="674784" cy="996482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63194" y="631145"/>
            <a:ext cx="5206977" cy="4037272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64413" y="5634022"/>
                <a:ext cx="2035622" cy="1035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𝑢𝑡𝑒𝑟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𝑏𝑜𝑢𝑛𝑑𝑎𝑟𝑦</m:t>
                              </m:r>
                            </m:e>
                          </m:eqAr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413" y="5634022"/>
                <a:ext cx="2035622" cy="10357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248261" y="261257"/>
            <a:ext cx="4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854886" y="286561"/>
                <a:ext cx="1342355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886" y="286561"/>
                <a:ext cx="1342355" cy="310598"/>
              </a:xfrm>
              <a:prstGeom prst="rect">
                <a:avLst/>
              </a:prstGeom>
              <a:blipFill rotWithShape="0">
                <a:blip r:embed="rId4"/>
                <a:stretch>
                  <a:fillRect l="-4091" r="-1364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81064" y="2604831"/>
                <a:ext cx="200612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2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064" y="2604831"/>
                <a:ext cx="2006127" cy="8903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176645" y="3636624"/>
                <a:ext cx="200612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3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6645" y="3636624"/>
                <a:ext cx="2006127" cy="8903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191114" y="4668417"/>
                <a:ext cx="2006127" cy="890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𝑢𝑟𝑓𝑎𝑐𝑒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4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14" y="4668417"/>
                <a:ext cx="2006127" cy="8903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7751212" y="896546"/>
                <a:ext cx="3287054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212" y="896546"/>
                <a:ext cx="3287054" cy="4140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65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33775" y="503739"/>
            <a:ext cx="5462014" cy="4273648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556165" y="2832936"/>
            <a:ext cx="793180" cy="103488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60912" y="2477029"/>
            <a:ext cx="761778" cy="911126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13130" y="1684054"/>
            <a:ext cx="565935" cy="861153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08248" y="3057989"/>
            <a:ext cx="64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1225" y="2540548"/>
            <a:ext cx="60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99" y="1613192"/>
            <a:ext cx="64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29" name="Oval 28"/>
          <p:cNvSpPr/>
          <p:nvPr/>
        </p:nvSpPr>
        <p:spPr>
          <a:xfrm>
            <a:off x="1518663" y="2797286"/>
            <a:ext cx="865228" cy="113027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01284" y="2404397"/>
            <a:ext cx="907958" cy="1056389"/>
          </a:xfrm>
          <a:custGeom>
            <a:avLst/>
            <a:gdLst>
              <a:gd name="connsiteX0" fmla="*/ 119806 w 1381559"/>
              <a:gd name="connsiteY0" fmla="*/ 120576 h 1246849"/>
              <a:gd name="connsiteX1" fmla="*/ 30596 w 1381559"/>
              <a:gd name="connsiteY1" fmla="*/ 834254 h 1246849"/>
              <a:gd name="connsiteX2" fmla="*/ 577006 w 1381559"/>
              <a:gd name="connsiteY2" fmla="*/ 1246849 h 1246849"/>
              <a:gd name="connsiteX3" fmla="*/ 1045357 w 1381559"/>
              <a:gd name="connsiteY3" fmla="*/ 834254 h 1246849"/>
              <a:gd name="connsiteX4" fmla="*/ 1379894 w 1381559"/>
              <a:gd name="connsiteY4" fmla="*/ 410508 h 1246849"/>
              <a:gd name="connsiteX5" fmla="*/ 1145718 w 1381559"/>
              <a:gd name="connsiteY5" fmla="*/ 42517 h 1246849"/>
              <a:gd name="connsiteX6" fmla="*/ 543552 w 1381559"/>
              <a:gd name="connsiteY6" fmla="*/ 20215 h 1246849"/>
              <a:gd name="connsiteX7" fmla="*/ 119806 w 1381559"/>
              <a:gd name="connsiteY7" fmla="*/ 120576 h 124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559" h="1246849">
                <a:moveTo>
                  <a:pt x="119806" y="120576"/>
                </a:moveTo>
                <a:cubicBezTo>
                  <a:pt x="34313" y="256249"/>
                  <a:pt x="-45604" y="646542"/>
                  <a:pt x="30596" y="834254"/>
                </a:cubicBezTo>
                <a:cubicBezTo>
                  <a:pt x="106796" y="1021966"/>
                  <a:pt x="407879" y="1246849"/>
                  <a:pt x="577006" y="1246849"/>
                </a:cubicBezTo>
                <a:cubicBezTo>
                  <a:pt x="746133" y="1246849"/>
                  <a:pt x="911542" y="973644"/>
                  <a:pt x="1045357" y="834254"/>
                </a:cubicBezTo>
                <a:cubicBezTo>
                  <a:pt x="1179172" y="694864"/>
                  <a:pt x="1363167" y="542464"/>
                  <a:pt x="1379894" y="410508"/>
                </a:cubicBezTo>
                <a:cubicBezTo>
                  <a:pt x="1396621" y="278552"/>
                  <a:pt x="1285108" y="107566"/>
                  <a:pt x="1145718" y="42517"/>
                </a:cubicBezTo>
                <a:cubicBezTo>
                  <a:pt x="1006328" y="-22532"/>
                  <a:pt x="714537" y="1630"/>
                  <a:pt x="543552" y="20215"/>
                </a:cubicBezTo>
                <a:cubicBezTo>
                  <a:pt x="372567" y="38800"/>
                  <a:pt x="205299" y="-15097"/>
                  <a:pt x="119806" y="12057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50420" y="1644081"/>
            <a:ext cx="674784" cy="996482"/>
          </a:xfrm>
          <a:custGeom>
            <a:avLst/>
            <a:gdLst>
              <a:gd name="connsiteX0" fmla="*/ 1025958 w 1026378"/>
              <a:gd name="connsiteY0" fmla="*/ 547556 h 1178462"/>
              <a:gd name="connsiteX1" fmla="*/ 680270 w 1026378"/>
              <a:gd name="connsiteY1" fmla="*/ 23449 h 1178462"/>
              <a:gd name="connsiteX2" fmla="*/ 22348 w 1026378"/>
              <a:gd name="connsiteY2" fmla="*/ 146112 h 1178462"/>
              <a:gd name="connsiteX3" fmla="*/ 145012 w 1026378"/>
              <a:gd name="connsiteY3" fmla="*/ 636766 h 1178462"/>
              <a:gd name="connsiteX4" fmla="*/ 55802 w 1026378"/>
              <a:gd name="connsiteY4" fmla="*/ 1160873 h 1178462"/>
              <a:gd name="connsiteX5" fmla="*/ 546456 w 1026378"/>
              <a:gd name="connsiteY5" fmla="*/ 1015908 h 1178462"/>
              <a:gd name="connsiteX6" fmla="*/ 747178 w 1026378"/>
              <a:gd name="connsiteY6" fmla="*/ 636766 h 1178462"/>
              <a:gd name="connsiteX7" fmla="*/ 1025958 w 1026378"/>
              <a:gd name="connsiteY7" fmla="*/ 547556 h 117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78" h="1178462">
                <a:moveTo>
                  <a:pt x="1025958" y="547556"/>
                </a:moveTo>
                <a:cubicBezTo>
                  <a:pt x="1014807" y="445337"/>
                  <a:pt x="847538" y="90356"/>
                  <a:pt x="680270" y="23449"/>
                </a:cubicBezTo>
                <a:cubicBezTo>
                  <a:pt x="513002" y="-43458"/>
                  <a:pt x="111558" y="43893"/>
                  <a:pt x="22348" y="146112"/>
                </a:cubicBezTo>
                <a:cubicBezTo>
                  <a:pt x="-66862" y="248331"/>
                  <a:pt x="139436" y="467639"/>
                  <a:pt x="145012" y="636766"/>
                </a:cubicBezTo>
                <a:cubicBezTo>
                  <a:pt x="150588" y="805893"/>
                  <a:pt x="-11105" y="1097683"/>
                  <a:pt x="55802" y="1160873"/>
                </a:cubicBezTo>
                <a:cubicBezTo>
                  <a:pt x="122709" y="1224063"/>
                  <a:pt x="431227" y="1103259"/>
                  <a:pt x="546456" y="1015908"/>
                </a:cubicBezTo>
                <a:cubicBezTo>
                  <a:pt x="661685" y="928557"/>
                  <a:pt x="670978" y="714825"/>
                  <a:pt x="747178" y="636766"/>
                </a:cubicBezTo>
                <a:cubicBezTo>
                  <a:pt x="823378" y="558707"/>
                  <a:pt x="1037109" y="649775"/>
                  <a:pt x="1025958" y="547556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63194" y="631145"/>
            <a:ext cx="5206977" cy="4037272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45825" y="492645"/>
                <a:ext cx="883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825" y="492645"/>
                <a:ext cx="883575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6207" r="-2069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39338" y="446478"/>
            <a:ext cx="298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potentials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9338" y="861977"/>
            <a:ext cx="459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constants at the surfaces of the conductors.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86600" y="1830575"/>
                <a:ext cx="3535391" cy="332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830575"/>
                <a:ext cx="3535391" cy="332848"/>
              </a:xfrm>
              <a:prstGeom prst="rect">
                <a:avLst/>
              </a:prstGeom>
              <a:blipFill rotWithShape="0">
                <a:blip r:embed="rId3"/>
                <a:stretch>
                  <a:fillRect l="-1209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144620" y="2335964"/>
                <a:ext cx="954749" cy="282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620" y="2335964"/>
                <a:ext cx="954749" cy="282129"/>
              </a:xfrm>
              <a:prstGeom prst="rect">
                <a:avLst/>
              </a:prstGeom>
              <a:blipFill rotWithShape="0">
                <a:blip r:embed="rId4"/>
                <a:stretch>
                  <a:fillRect l="-1911" t="-2174" r="-1911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2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2920481" y="1390262"/>
            <a:ext cx="9331" cy="28644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60849" y="4264090"/>
            <a:ext cx="1278294" cy="1287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29812" y="4254760"/>
            <a:ext cx="46653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191069" y="1558212"/>
            <a:ext cx="4124131" cy="1670180"/>
          </a:xfrm>
          <a:custGeom>
            <a:avLst/>
            <a:gdLst>
              <a:gd name="connsiteX0" fmla="*/ 3517641 w 4124131"/>
              <a:gd name="connsiteY0" fmla="*/ 970384 h 1670180"/>
              <a:gd name="connsiteX1" fmla="*/ 2743200 w 4124131"/>
              <a:gd name="connsiteY1" fmla="*/ 886408 h 1670180"/>
              <a:gd name="connsiteX2" fmla="*/ 2099388 w 4124131"/>
              <a:gd name="connsiteY2" fmla="*/ 690466 h 1670180"/>
              <a:gd name="connsiteX3" fmla="*/ 1548882 w 4124131"/>
              <a:gd name="connsiteY3" fmla="*/ 326572 h 1670180"/>
              <a:gd name="connsiteX4" fmla="*/ 1194319 w 4124131"/>
              <a:gd name="connsiteY4" fmla="*/ 0 h 1670180"/>
              <a:gd name="connsiteX5" fmla="*/ 0 w 4124131"/>
              <a:gd name="connsiteY5" fmla="*/ 559837 h 1670180"/>
              <a:gd name="connsiteX6" fmla="*/ 615821 w 4124131"/>
              <a:gd name="connsiteY6" fmla="*/ 1007706 h 1670180"/>
              <a:gd name="connsiteX7" fmla="*/ 1259633 w 4124131"/>
              <a:gd name="connsiteY7" fmla="*/ 1268964 h 1670180"/>
              <a:gd name="connsiteX8" fmla="*/ 2295331 w 4124131"/>
              <a:gd name="connsiteY8" fmla="*/ 1548882 h 1670180"/>
              <a:gd name="connsiteX9" fmla="*/ 2948474 w 4124131"/>
              <a:gd name="connsiteY9" fmla="*/ 1670180 h 1670180"/>
              <a:gd name="connsiteX10" fmla="*/ 4124131 w 4124131"/>
              <a:gd name="connsiteY10" fmla="*/ 1017037 h 1670180"/>
              <a:gd name="connsiteX11" fmla="*/ 3517641 w 4124131"/>
              <a:gd name="connsiteY11" fmla="*/ 970384 h 167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4131" h="1670180">
                <a:moveTo>
                  <a:pt x="3517641" y="970384"/>
                </a:moveTo>
                <a:lnTo>
                  <a:pt x="2743200" y="886408"/>
                </a:lnTo>
                <a:lnTo>
                  <a:pt x="2099388" y="690466"/>
                </a:lnTo>
                <a:lnTo>
                  <a:pt x="1548882" y="326572"/>
                </a:lnTo>
                <a:lnTo>
                  <a:pt x="1194319" y="0"/>
                </a:lnTo>
                <a:lnTo>
                  <a:pt x="0" y="559837"/>
                </a:lnTo>
                <a:lnTo>
                  <a:pt x="615821" y="1007706"/>
                </a:lnTo>
                <a:lnTo>
                  <a:pt x="1259633" y="1268964"/>
                </a:lnTo>
                <a:lnTo>
                  <a:pt x="2295331" y="1548882"/>
                </a:lnTo>
                <a:lnTo>
                  <a:pt x="2948474" y="1670180"/>
                </a:lnTo>
                <a:lnTo>
                  <a:pt x="4124131" y="1017037"/>
                </a:lnTo>
                <a:lnTo>
                  <a:pt x="3517641" y="9703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36097" y="4618653"/>
            <a:ext cx="1445131" cy="49452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87720" y="4865914"/>
            <a:ext cx="604158" cy="1259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4529" y="480721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stCxn id="12" idx="2"/>
          </p:cNvCxnSpPr>
          <p:nvPr/>
        </p:nvCxnSpPr>
        <p:spPr>
          <a:xfrm flipV="1">
            <a:off x="4236097" y="2258009"/>
            <a:ext cx="1" cy="26079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81229" y="2575250"/>
            <a:ext cx="0" cy="22906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236076" y="2220528"/>
            <a:ext cx="1445153" cy="476116"/>
          </a:xfrm>
          <a:custGeom>
            <a:avLst/>
            <a:gdLst>
              <a:gd name="connsiteX0" fmla="*/ 774463 w 1445153"/>
              <a:gd name="connsiteY0" fmla="*/ 149448 h 476116"/>
              <a:gd name="connsiteX1" fmla="*/ 494544 w 1445153"/>
              <a:gd name="connsiteY1" fmla="*/ 65472 h 476116"/>
              <a:gd name="connsiteX2" fmla="*/ 158642 w 1445153"/>
              <a:gd name="connsiteY2" fmla="*/ 158 h 476116"/>
              <a:gd name="connsiteX3" fmla="*/ 22 w 1445153"/>
              <a:gd name="connsiteY3" fmla="*/ 84133 h 476116"/>
              <a:gd name="connsiteX4" fmla="*/ 167973 w 1445153"/>
              <a:gd name="connsiteY4" fmla="*/ 261415 h 476116"/>
              <a:gd name="connsiteX5" fmla="*/ 569189 w 1445153"/>
              <a:gd name="connsiteY5" fmla="*/ 420035 h 476116"/>
              <a:gd name="connsiteX6" fmla="*/ 1054381 w 1445153"/>
              <a:gd name="connsiteY6" fmla="*/ 476019 h 476116"/>
              <a:gd name="connsiteX7" fmla="*/ 1436936 w 1445153"/>
              <a:gd name="connsiteY7" fmla="*/ 429366 h 476116"/>
              <a:gd name="connsiteX8" fmla="*/ 1287646 w 1445153"/>
              <a:gd name="connsiteY8" fmla="*/ 289407 h 476116"/>
              <a:gd name="connsiteX9" fmla="*/ 951744 w 1445153"/>
              <a:gd name="connsiteY9" fmla="*/ 214762 h 476116"/>
              <a:gd name="connsiteX10" fmla="*/ 774463 w 1445153"/>
              <a:gd name="connsiteY10" fmla="*/ 149448 h 47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5153" h="476116">
                <a:moveTo>
                  <a:pt x="774463" y="149448"/>
                </a:moveTo>
                <a:cubicBezTo>
                  <a:pt x="698263" y="124566"/>
                  <a:pt x="597181" y="90354"/>
                  <a:pt x="494544" y="65472"/>
                </a:cubicBezTo>
                <a:cubicBezTo>
                  <a:pt x="391907" y="40590"/>
                  <a:pt x="241062" y="-2952"/>
                  <a:pt x="158642" y="158"/>
                </a:cubicBezTo>
                <a:cubicBezTo>
                  <a:pt x="76222" y="3268"/>
                  <a:pt x="-1533" y="40590"/>
                  <a:pt x="22" y="84133"/>
                </a:cubicBezTo>
                <a:cubicBezTo>
                  <a:pt x="1577" y="127676"/>
                  <a:pt x="73112" y="205431"/>
                  <a:pt x="167973" y="261415"/>
                </a:cubicBezTo>
                <a:cubicBezTo>
                  <a:pt x="262834" y="317399"/>
                  <a:pt x="421454" y="384268"/>
                  <a:pt x="569189" y="420035"/>
                </a:cubicBezTo>
                <a:cubicBezTo>
                  <a:pt x="716924" y="455802"/>
                  <a:pt x="909757" y="474464"/>
                  <a:pt x="1054381" y="476019"/>
                </a:cubicBezTo>
                <a:cubicBezTo>
                  <a:pt x="1199005" y="477574"/>
                  <a:pt x="1398059" y="460468"/>
                  <a:pt x="1436936" y="429366"/>
                </a:cubicBezTo>
                <a:cubicBezTo>
                  <a:pt x="1475813" y="398264"/>
                  <a:pt x="1368511" y="325174"/>
                  <a:pt x="1287646" y="289407"/>
                </a:cubicBezTo>
                <a:cubicBezTo>
                  <a:pt x="1206781" y="253640"/>
                  <a:pt x="1038830" y="238089"/>
                  <a:pt x="951744" y="214762"/>
                </a:cubicBezTo>
                <a:cubicBezTo>
                  <a:pt x="864658" y="191436"/>
                  <a:pt x="850663" y="174330"/>
                  <a:pt x="774463" y="14944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89167" y="5477069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3436" y="409543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46489" y="1128652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6680" y="691041"/>
                <a:ext cx="4062138" cy="10065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nary>
                        <m:naryPr>
                          <m:chr m:val="∮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𝑖𝑟𝑐𝑙𝑒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680" y="691041"/>
                <a:ext cx="4062138" cy="10065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2939143" y="4264090"/>
            <a:ext cx="2019509" cy="60182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08479" y="4414088"/>
                <a:ext cx="3449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79" y="4414088"/>
                <a:ext cx="34490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526" r="-701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upload.wikimedia.org/wikipedia/en/d/dd/The_Persistence_of_Mem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927" y="3885905"/>
            <a:ext cx="35052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595118" y="242046"/>
            <a:ext cx="26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value theorem in 2D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5762223" y="6690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482699" y="4372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252541" y="167268"/>
            <a:ext cx="1188720" cy="1188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49621" y="-336767"/>
            <a:ext cx="2194560" cy="21945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72381" y="-1114007"/>
            <a:ext cx="3749040" cy="3749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61823" y="-2531327"/>
            <a:ext cx="6583680" cy="65836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74901" y="-3811487"/>
            <a:ext cx="9144000" cy="914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851431" y="89210"/>
            <a:ext cx="1" cy="39661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080663" y="4055381"/>
            <a:ext cx="1780098" cy="1895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51431" y="4055381"/>
            <a:ext cx="2701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08982" y="577906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62316" y="380310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36633" y="1519995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080664" y="2143310"/>
            <a:ext cx="3657600" cy="3657600"/>
          </a:xfrm>
          <a:prstGeom prst="ellipse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679580" y="2955073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869151" y="2873955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1" idx="0"/>
            <a:endCxn id="42" idx="0"/>
          </p:cNvCxnSpPr>
          <p:nvPr/>
        </p:nvCxnSpPr>
        <p:spPr>
          <a:xfrm flipV="1">
            <a:off x="6679580" y="2873955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1" idx="2"/>
          </p:cNvCxnSpPr>
          <p:nvPr/>
        </p:nvCxnSpPr>
        <p:spPr>
          <a:xfrm flipV="1">
            <a:off x="6869151" y="3186189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18321" y="825171"/>
            <a:ext cx="950830" cy="2204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851431" y="3030072"/>
            <a:ext cx="1017720" cy="103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93736" y="1405054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r</a:t>
            </a:r>
            <a:endParaRPr lang="en-US" sz="4400" dirty="0"/>
          </a:p>
        </p:txBody>
      </p:sp>
      <p:sp>
        <p:nvSpPr>
          <p:cNvPr id="48" name="TextBox 47"/>
          <p:cNvSpPr txBox="1"/>
          <p:nvPr/>
        </p:nvSpPr>
        <p:spPr>
          <a:xfrm>
            <a:off x="6417634" y="325318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843239" y="3412273"/>
            <a:ext cx="367990" cy="267629"/>
          </a:xfrm>
          <a:custGeom>
            <a:avLst/>
            <a:gdLst>
              <a:gd name="connsiteX0" fmla="*/ 0 w 367990"/>
              <a:gd name="connsiteY0" fmla="*/ 0 h 267629"/>
              <a:gd name="connsiteX1" fmla="*/ 200722 w 367990"/>
              <a:gd name="connsiteY1" fmla="*/ 100361 h 267629"/>
              <a:gd name="connsiteX2" fmla="*/ 367990 w 367990"/>
              <a:gd name="connsiteY2" fmla="*/ 267629 h 26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990" h="267629">
                <a:moveTo>
                  <a:pt x="0" y="0"/>
                </a:moveTo>
                <a:cubicBezTo>
                  <a:pt x="69695" y="27878"/>
                  <a:pt x="139390" y="55756"/>
                  <a:pt x="200722" y="100361"/>
                </a:cubicBezTo>
                <a:cubicBezTo>
                  <a:pt x="262054" y="144966"/>
                  <a:pt x="315022" y="206297"/>
                  <a:pt x="367990" y="2676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965086" y="300066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26367" y="1857793"/>
            <a:ext cx="1688841" cy="1822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26367" y="3679902"/>
            <a:ext cx="1278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4407" y="3618435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Equipotentials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3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7" grpId="0"/>
      <p:bldP spid="48" grpId="0"/>
      <p:bldP spid="49" grpId="0" animBg="1"/>
      <p:bldP spid="50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80664" y="2143310"/>
            <a:ext cx="3657600" cy="3657600"/>
          </a:xfrm>
          <a:prstGeom prst="ellipse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851431" y="89210"/>
            <a:ext cx="1" cy="39661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080663" y="4055381"/>
            <a:ext cx="1780098" cy="1895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51431" y="4055381"/>
            <a:ext cx="2701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8982" y="577906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2316" y="380310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6633" y="1519995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62223" y="6690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79580" y="2955073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69151" y="2873955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7" idx="0"/>
            <a:endCxn id="18" idx="0"/>
          </p:cNvCxnSpPr>
          <p:nvPr/>
        </p:nvCxnSpPr>
        <p:spPr>
          <a:xfrm flipV="1">
            <a:off x="6679580" y="2873955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2"/>
          </p:cNvCxnSpPr>
          <p:nvPr/>
        </p:nvCxnSpPr>
        <p:spPr>
          <a:xfrm flipV="1">
            <a:off x="6869151" y="3186189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</p:cNvCxnSpPr>
          <p:nvPr/>
        </p:nvCxnSpPr>
        <p:spPr>
          <a:xfrm>
            <a:off x="5918321" y="825171"/>
            <a:ext cx="950830" cy="2204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51431" y="3030072"/>
            <a:ext cx="1017720" cy="103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82699" y="4372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93736" y="1405054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r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17634" y="325318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843239" y="3412273"/>
            <a:ext cx="367990" cy="267629"/>
          </a:xfrm>
          <a:custGeom>
            <a:avLst/>
            <a:gdLst>
              <a:gd name="connsiteX0" fmla="*/ 0 w 367990"/>
              <a:gd name="connsiteY0" fmla="*/ 0 h 267629"/>
              <a:gd name="connsiteX1" fmla="*/ 200722 w 367990"/>
              <a:gd name="connsiteY1" fmla="*/ 100361 h 267629"/>
              <a:gd name="connsiteX2" fmla="*/ 367990 w 367990"/>
              <a:gd name="connsiteY2" fmla="*/ 267629 h 26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990" h="267629">
                <a:moveTo>
                  <a:pt x="0" y="0"/>
                </a:moveTo>
                <a:cubicBezTo>
                  <a:pt x="69695" y="27878"/>
                  <a:pt x="139390" y="55756"/>
                  <a:pt x="200722" y="100361"/>
                </a:cubicBezTo>
                <a:cubicBezTo>
                  <a:pt x="262054" y="144966"/>
                  <a:pt x="315022" y="206297"/>
                  <a:pt x="367990" y="2676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965086" y="300066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07658" y="988529"/>
                <a:ext cx="3196260" cy="1185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658" y="988529"/>
                <a:ext cx="3196260" cy="11859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8239471" y="363506"/>
            <a:ext cx="3515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Mean value theorem in 3D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7950820" y="267629"/>
            <a:ext cx="4092497" cy="237521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99210" y="2906242"/>
                <a:ext cx="504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210" y="2906242"/>
                <a:ext cx="50449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9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80664" y="2143310"/>
            <a:ext cx="3657600" cy="3657600"/>
          </a:xfrm>
          <a:prstGeom prst="ellipse">
            <a:avLst/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851431" y="89210"/>
            <a:ext cx="1" cy="39661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080663" y="4055381"/>
            <a:ext cx="1780098" cy="1895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51431" y="4055381"/>
            <a:ext cx="2701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8982" y="577906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2316" y="380310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6633" y="1519995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62223" y="6690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79580" y="2955073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69151" y="2873955"/>
            <a:ext cx="189571" cy="312234"/>
          </a:xfrm>
          <a:custGeom>
            <a:avLst/>
            <a:gdLst>
              <a:gd name="connsiteX0" fmla="*/ 0 w 189571"/>
              <a:gd name="connsiteY0" fmla="*/ 0 h 312234"/>
              <a:gd name="connsiteX1" fmla="*/ 111513 w 189571"/>
              <a:gd name="connsiteY1" fmla="*/ 144966 h 312234"/>
              <a:gd name="connsiteX2" fmla="*/ 189571 w 189571"/>
              <a:gd name="connsiteY2" fmla="*/ 312234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571" h="312234">
                <a:moveTo>
                  <a:pt x="0" y="0"/>
                </a:moveTo>
                <a:cubicBezTo>
                  <a:pt x="39959" y="46463"/>
                  <a:pt x="79918" y="92927"/>
                  <a:pt x="111513" y="144966"/>
                </a:cubicBezTo>
                <a:cubicBezTo>
                  <a:pt x="143108" y="197005"/>
                  <a:pt x="166339" y="254619"/>
                  <a:pt x="189571" y="312234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7" idx="0"/>
            <a:endCxn id="18" idx="0"/>
          </p:cNvCxnSpPr>
          <p:nvPr/>
        </p:nvCxnSpPr>
        <p:spPr>
          <a:xfrm flipV="1">
            <a:off x="6679580" y="2873955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2"/>
          </p:cNvCxnSpPr>
          <p:nvPr/>
        </p:nvCxnSpPr>
        <p:spPr>
          <a:xfrm flipV="1">
            <a:off x="6869151" y="3186189"/>
            <a:ext cx="189571" cy="811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</p:cNvCxnSpPr>
          <p:nvPr/>
        </p:nvCxnSpPr>
        <p:spPr>
          <a:xfrm>
            <a:off x="5918321" y="825171"/>
            <a:ext cx="950830" cy="2204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51431" y="3030072"/>
            <a:ext cx="1017720" cy="103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57674" y="39363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93736" y="1405054"/>
            <a:ext cx="391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r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17634" y="325318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843239" y="3412273"/>
            <a:ext cx="367990" cy="267629"/>
          </a:xfrm>
          <a:custGeom>
            <a:avLst/>
            <a:gdLst>
              <a:gd name="connsiteX0" fmla="*/ 0 w 367990"/>
              <a:gd name="connsiteY0" fmla="*/ 0 h 267629"/>
              <a:gd name="connsiteX1" fmla="*/ 200722 w 367990"/>
              <a:gd name="connsiteY1" fmla="*/ 100361 h 267629"/>
              <a:gd name="connsiteX2" fmla="*/ 367990 w 367990"/>
              <a:gd name="connsiteY2" fmla="*/ 267629 h 26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990" h="267629">
                <a:moveTo>
                  <a:pt x="0" y="0"/>
                </a:moveTo>
                <a:cubicBezTo>
                  <a:pt x="69695" y="27878"/>
                  <a:pt x="139390" y="55756"/>
                  <a:pt x="200722" y="100361"/>
                </a:cubicBezTo>
                <a:cubicBezTo>
                  <a:pt x="262054" y="144966"/>
                  <a:pt x="315022" y="206297"/>
                  <a:pt x="367990" y="2676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965086" y="300066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6105" y="258970"/>
                <a:ext cx="4734566" cy="1185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𝑎𝑣𝑒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105" y="258970"/>
                <a:ext cx="4734566" cy="11859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99210" y="2906242"/>
                <a:ext cx="504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210" y="2906242"/>
                <a:ext cx="50449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3345761" y="153382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41212" y="1258385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25436" y="516953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20887" y="4894101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866424" y="1362935"/>
                <a:ext cx="2595262" cy="1185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424" y="1362935"/>
                <a:ext cx="2595262" cy="11859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33998" y="2524802"/>
                <a:ext cx="2829814" cy="1278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998" y="2524802"/>
                <a:ext cx="2829814" cy="12782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733998" y="3776401"/>
                <a:ext cx="2829814" cy="1278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998" y="3776401"/>
                <a:ext cx="2829814" cy="12782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31773" y="5373410"/>
                <a:ext cx="32921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773" y="5373410"/>
                <a:ext cx="329212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36066" r="-851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369525" y="6161266"/>
                <a:ext cx="9937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9525" y="6161266"/>
                <a:ext cx="99379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067" t="-38333" r="-3312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1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2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933061" y="886408"/>
            <a:ext cx="3937519" cy="1791478"/>
          </a:xfrm>
          <a:prstGeom prst="rightArrowCallo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22918" y="1566703"/>
                <a:ext cx="13639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918" y="1566703"/>
                <a:ext cx="13639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Callout 6"/>
          <p:cNvSpPr/>
          <p:nvPr/>
        </p:nvSpPr>
        <p:spPr>
          <a:xfrm rot="5400000">
            <a:off x="4837396" y="923731"/>
            <a:ext cx="3657136" cy="350831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375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6605" y="1404607"/>
                <a:ext cx="3196260" cy="1185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𝑝h𝑒𝑟𝑒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𝑉𝑑𝑎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605" y="1404607"/>
                <a:ext cx="3196260" cy="11859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58408" y="1082351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value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95934" y="4524886"/>
                <a:ext cx="4002833" cy="13849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No absolute maximum or minimum allowed in the region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934" y="4524886"/>
                <a:ext cx="4002833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2719" t="-2575" r="-604" b="-1030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9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62223" y="6690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6896" y="137520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24016" y="524418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52409" y="97076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17898" y="315112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9516" y="602173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353812" y="424580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36692" y="248865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28742" y="551788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683967" y="2127380"/>
                <a:ext cx="2536215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There can never be a maximum or minimum in </a:t>
                </a:r>
                <a:r>
                  <a:rPr lang="en-US" sz="3200" dirty="0" smtClean="0"/>
                  <a:t>potential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967" y="2127380"/>
                <a:ext cx="2536215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6010" t="-2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230048"/>
              </p:ext>
            </p:extLst>
          </p:nvPr>
        </p:nvGraphicFramePr>
        <p:xfrm>
          <a:off x="1110441" y="2392325"/>
          <a:ext cx="10250192" cy="146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7151400" imgH="1024560" progId="">
                  <p:embed/>
                </p:oleObj>
              </mc:Choice>
              <mc:Fallback>
                <p:oleObj r:id="rId3" imgW="7151400" imgH="10245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441" y="2392325"/>
                        <a:ext cx="10250192" cy="146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4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10794" y="877708"/>
            <a:ext cx="4992558" cy="4513451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2000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6571896" y="877707"/>
            <a:ext cx="4992558" cy="4513451"/>
          </a:xfrm>
          <a:custGeom>
            <a:avLst/>
            <a:gdLst>
              <a:gd name="connsiteX0" fmla="*/ 2144640 w 4992558"/>
              <a:gd name="connsiteY0" fmla="*/ 549648 h 4513451"/>
              <a:gd name="connsiteX1" fmla="*/ 1018367 w 4992558"/>
              <a:gd name="connsiteY1" fmla="*/ 1631316 h 4513451"/>
              <a:gd name="connsiteX2" fmla="*/ 37060 w 4992558"/>
              <a:gd name="connsiteY2" fmla="*/ 2791043 h 4513451"/>
              <a:gd name="connsiteX3" fmla="*/ 349294 w 4992558"/>
              <a:gd name="connsiteY3" fmla="*/ 3883863 h 4513451"/>
              <a:gd name="connsiteX4" fmla="*/ 1676289 w 4992558"/>
              <a:gd name="connsiteY4" fmla="*/ 3895014 h 4513451"/>
              <a:gd name="connsiteX5" fmla="*/ 2479177 w 4992558"/>
              <a:gd name="connsiteY5" fmla="*/ 4508331 h 4513451"/>
              <a:gd name="connsiteX6" fmla="*/ 3438182 w 4992558"/>
              <a:gd name="connsiteY6" fmla="*/ 3504721 h 4513451"/>
              <a:gd name="connsiteX7" fmla="*/ 4664816 w 4992558"/>
              <a:gd name="connsiteY7" fmla="*/ 2266936 h 4513451"/>
              <a:gd name="connsiteX8" fmla="*/ 4943596 w 4992558"/>
              <a:gd name="connsiteY8" fmla="*/ 1274477 h 4513451"/>
              <a:gd name="connsiteX9" fmla="*/ 3850777 w 4992558"/>
              <a:gd name="connsiteY9" fmla="*/ 794975 h 4513451"/>
              <a:gd name="connsiteX10" fmla="*/ 2813713 w 4992558"/>
              <a:gd name="connsiteY10" fmla="*/ 3238 h 4513451"/>
              <a:gd name="connsiteX11" fmla="*/ 2534933 w 4992558"/>
              <a:gd name="connsiteY11" fmla="*/ 1118360 h 4513451"/>
              <a:gd name="connsiteX12" fmla="*/ 2144640 w 4992558"/>
              <a:gd name="connsiteY12" fmla="*/ 549648 h 451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2558" h="4513451">
                <a:moveTo>
                  <a:pt x="2144640" y="549648"/>
                </a:moveTo>
                <a:cubicBezTo>
                  <a:pt x="1891879" y="635141"/>
                  <a:pt x="1369630" y="1257750"/>
                  <a:pt x="1018367" y="1631316"/>
                </a:cubicBezTo>
                <a:cubicBezTo>
                  <a:pt x="667104" y="2004882"/>
                  <a:pt x="148572" y="2415619"/>
                  <a:pt x="37060" y="2791043"/>
                </a:cubicBezTo>
                <a:cubicBezTo>
                  <a:pt x="-74452" y="3166467"/>
                  <a:pt x="76089" y="3699868"/>
                  <a:pt x="349294" y="3883863"/>
                </a:cubicBezTo>
                <a:cubicBezTo>
                  <a:pt x="622499" y="4067858"/>
                  <a:pt x="1321309" y="3790936"/>
                  <a:pt x="1676289" y="3895014"/>
                </a:cubicBezTo>
                <a:cubicBezTo>
                  <a:pt x="2031269" y="3999092"/>
                  <a:pt x="2185528" y="4573380"/>
                  <a:pt x="2479177" y="4508331"/>
                </a:cubicBezTo>
                <a:cubicBezTo>
                  <a:pt x="2772826" y="4443282"/>
                  <a:pt x="3073909" y="3878287"/>
                  <a:pt x="3438182" y="3504721"/>
                </a:cubicBezTo>
                <a:cubicBezTo>
                  <a:pt x="3802455" y="3131155"/>
                  <a:pt x="4413914" y="2638643"/>
                  <a:pt x="4664816" y="2266936"/>
                </a:cubicBezTo>
                <a:cubicBezTo>
                  <a:pt x="4915718" y="1895229"/>
                  <a:pt x="5079269" y="1519804"/>
                  <a:pt x="4943596" y="1274477"/>
                </a:cubicBezTo>
                <a:cubicBezTo>
                  <a:pt x="4807923" y="1029150"/>
                  <a:pt x="4205757" y="1006848"/>
                  <a:pt x="3850777" y="794975"/>
                </a:cubicBezTo>
                <a:cubicBezTo>
                  <a:pt x="3495797" y="583102"/>
                  <a:pt x="3033020" y="-50659"/>
                  <a:pt x="2813713" y="3238"/>
                </a:cubicBezTo>
                <a:cubicBezTo>
                  <a:pt x="2594406" y="57135"/>
                  <a:pt x="2652021" y="1025433"/>
                  <a:pt x="2534933" y="1118360"/>
                </a:cubicBezTo>
                <a:cubicBezTo>
                  <a:pt x="2417845" y="1211287"/>
                  <a:pt x="2397401" y="464155"/>
                  <a:pt x="2144640" y="549648"/>
                </a:cubicBezTo>
                <a:close/>
              </a:path>
            </a:pathLst>
          </a:custGeom>
          <a:gradFill>
            <a:gsLst>
              <a:gs pos="59000">
                <a:schemeClr val="accent1">
                  <a:lumMod val="45000"/>
                  <a:lumOff val="55000"/>
                  <a:alpha val="27000"/>
                </a:schemeClr>
              </a:gs>
              <a:gs pos="33500">
                <a:srgbClr val="C7DDF0"/>
              </a:gs>
              <a:gs pos="31000">
                <a:srgbClr val="BFD8EE"/>
              </a:gs>
              <a:gs pos="36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3854" y="269859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789893" y="2842044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0417" y="1214018"/>
                <a:ext cx="3134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417" y="1214018"/>
                <a:ext cx="313419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431916" y="1214017"/>
                <a:ext cx="3134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916" y="1214017"/>
                <a:ext cx="313419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528596" y="196974"/>
            <a:ext cx="745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there be two possible potentials which are solutions to Laplace’s equation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20933534">
            <a:off x="5106591" y="1221005"/>
            <a:ext cx="1041991" cy="478465"/>
          </a:xfrm>
          <a:custGeom>
            <a:avLst/>
            <a:gdLst>
              <a:gd name="connsiteX0" fmla="*/ 1041991 w 1041991"/>
              <a:gd name="connsiteY0" fmla="*/ 0 h 478465"/>
              <a:gd name="connsiteX1" fmla="*/ 382772 w 1041991"/>
              <a:gd name="connsiteY1" fmla="*/ 212651 h 478465"/>
              <a:gd name="connsiteX2" fmla="*/ 0 w 1041991"/>
              <a:gd name="connsiteY2" fmla="*/ 478465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991" h="478465">
                <a:moveTo>
                  <a:pt x="1041991" y="0"/>
                </a:moveTo>
                <a:cubicBezTo>
                  <a:pt x="799214" y="66453"/>
                  <a:pt x="556437" y="132907"/>
                  <a:pt x="382772" y="212651"/>
                </a:cubicBezTo>
                <a:cubicBezTo>
                  <a:pt x="209107" y="292395"/>
                  <a:pt x="104553" y="385430"/>
                  <a:pt x="0" y="478465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7294267" y="1214017"/>
            <a:ext cx="1035518" cy="478465"/>
          </a:xfrm>
          <a:custGeom>
            <a:avLst/>
            <a:gdLst>
              <a:gd name="connsiteX0" fmla="*/ 1041991 w 1041991"/>
              <a:gd name="connsiteY0" fmla="*/ 0 h 478465"/>
              <a:gd name="connsiteX1" fmla="*/ 382772 w 1041991"/>
              <a:gd name="connsiteY1" fmla="*/ 212651 h 478465"/>
              <a:gd name="connsiteX2" fmla="*/ 0 w 1041991"/>
              <a:gd name="connsiteY2" fmla="*/ 478465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991" h="478465">
                <a:moveTo>
                  <a:pt x="1041991" y="0"/>
                </a:moveTo>
                <a:cubicBezTo>
                  <a:pt x="799214" y="66453"/>
                  <a:pt x="556437" y="132907"/>
                  <a:pt x="382772" y="212651"/>
                </a:cubicBezTo>
                <a:cubicBezTo>
                  <a:pt x="209107" y="292395"/>
                  <a:pt x="104553" y="385430"/>
                  <a:pt x="0" y="478465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51312" y="735151"/>
            <a:ext cx="2074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boundary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0.20547 0.00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3" y="25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19688 0.002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25951 0.003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16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21289 0.003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5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 animBg="1"/>
      <p:bldP spid="10" grpId="1" animBg="1"/>
      <p:bldP spid="11" grpId="0" animBg="1"/>
      <p:bldP spid="11" grpId="1" animBg="1"/>
      <p:bldP spid="12" grpId="0"/>
      <p:bldP spid="1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192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Script MT Bold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Amlan Biswas</dc:creator>
  <cp:lastModifiedBy>Biswas,Amlan</cp:lastModifiedBy>
  <cp:revision>24</cp:revision>
  <dcterms:created xsi:type="dcterms:W3CDTF">2014-02-03T19:21:10Z</dcterms:created>
  <dcterms:modified xsi:type="dcterms:W3CDTF">2015-02-09T20:40:57Z</dcterms:modified>
</cp:coreProperties>
</file>