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24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12FF-6047-4B71-93C1-08CB4392E55E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A9A-4492-4693-99F8-E115F2B8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9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12FF-6047-4B71-93C1-08CB4392E55E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A9A-4492-4693-99F8-E115F2B8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39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12FF-6047-4B71-93C1-08CB4392E55E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A9A-4492-4693-99F8-E115F2B8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5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12FF-6047-4B71-93C1-08CB4392E55E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A9A-4492-4693-99F8-E115F2B8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0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12FF-6047-4B71-93C1-08CB4392E55E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A9A-4492-4693-99F8-E115F2B8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7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12FF-6047-4B71-93C1-08CB4392E55E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A9A-4492-4693-99F8-E115F2B8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6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12FF-6047-4B71-93C1-08CB4392E55E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A9A-4492-4693-99F8-E115F2B8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6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12FF-6047-4B71-93C1-08CB4392E55E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A9A-4492-4693-99F8-E115F2B8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3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12FF-6047-4B71-93C1-08CB4392E55E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A9A-4492-4693-99F8-E115F2B8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30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12FF-6047-4B71-93C1-08CB4392E55E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A9A-4492-4693-99F8-E115F2B8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1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12FF-6047-4B71-93C1-08CB4392E55E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AAA9A-4492-4693-99F8-E115F2B8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0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412FF-6047-4B71-93C1-08CB4392E55E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AAA9A-4492-4693-99F8-E115F2B8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7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4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1.png"/><Relationship Id="rId7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4.png"/><Relationship Id="rId7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3.png"/><Relationship Id="rId4" Type="http://schemas.openxmlformats.org/officeDocument/2006/relationships/image" Target="../media/image4.png"/><Relationship Id="rId9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36.png"/><Relationship Id="rId4" Type="http://schemas.openxmlformats.org/officeDocument/2006/relationships/image" Target="../media/image23.png"/><Relationship Id="rId9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4.png"/><Relationship Id="rId7" Type="http://schemas.openxmlformats.org/officeDocument/2006/relationships/image" Target="../media/image3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4.png"/><Relationship Id="rId7" Type="http://schemas.openxmlformats.org/officeDocument/2006/relationships/image" Target="../media/image3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>
          <a:xfrm rot="390993">
            <a:off x="5061857" y="3254793"/>
            <a:ext cx="1591322" cy="502144"/>
          </a:xfrm>
          <a:custGeom>
            <a:avLst/>
            <a:gdLst>
              <a:gd name="connsiteX0" fmla="*/ 3856776 w 8410669"/>
              <a:gd name="connsiteY0" fmla="*/ 0 h 3114392"/>
              <a:gd name="connsiteX1" fmla="*/ 0 w 8410669"/>
              <a:gd name="connsiteY1" fmla="*/ 2534970 h 3114392"/>
              <a:gd name="connsiteX2" fmla="*/ 4599160 w 8410669"/>
              <a:gd name="connsiteY2" fmla="*/ 3114392 h 3114392"/>
              <a:gd name="connsiteX3" fmla="*/ 8410669 w 8410669"/>
              <a:gd name="connsiteY3" fmla="*/ 407406 h 3114392"/>
              <a:gd name="connsiteX4" fmla="*/ 3856776 w 8410669"/>
              <a:gd name="connsiteY4" fmla="*/ 0 h 311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0669" h="3114392">
                <a:moveTo>
                  <a:pt x="3856776" y="0"/>
                </a:moveTo>
                <a:lnTo>
                  <a:pt x="0" y="2534970"/>
                </a:lnTo>
                <a:lnTo>
                  <a:pt x="4599160" y="3114392"/>
                </a:lnTo>
                <a:lnTo>
                  <a:pt x="8410669" y="407406"/>
                </a:lnTo>
                <a:lnTo>
                  <a:pt x="385677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 rot="530768">
            <a:off x="1417839" y="2404342"/>
            <a:ext cx="8410669" cy="3114392"/>
          </a:xfrm>
          <a:custGeom>
            <a:avLst/>
            <a:gdLst>
              <a:gd name="connsiteX0" fmla="*/ 3856776 w 8410669"/>
              <a:gd name="connsiteY0" fmla="*/ 0 h 3114392"/>
              <a:gd name="connsiteX1" fmla="*/ 0 w 8410669"/>
              <a:gd name="connsiteY1" fmla="*/ 2534970 h 3114392"/>
              <a:gd name="connsiteX2" fmla="*/ 4599160 w 8410669"/>
              <a:gd name="connsiteY2" fmla="*/ 3114392 h 3114392"/>
              <a:gd name="connsiteX3" fmla="*/ 8410669 w 8410669"/>
              <a:gd name="connsiteY3" fmla="*/ 407406 h 3114392"/>
              <a:gd name="connsiteX4" fmla="*/ 3856776 w 8410669"/>
              <a:gd name="connsiteY4" fmla="*/ 0 h 311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0669" h="3114392">
                <a:moveTo>
                  <a:pt x="3856776" y="0"/>
                </a:moveTo>
                <a:lnTo>
                  <a:pt x="0" y="2534970"/>
                </a:lnTo>
                <a:lnTo>
                  <a:pt x="4599160" y="3114392"/>
                </a:lnTo>
                <a:lnTo>
                  <a:pt x="8410669" y="407406"/>
                </a:lnTo>
                <a:lnTo>
                  <a:pt x="3856776" y="0"/>
                </a:lnTo>
                <a:close/>
              </a:path>
            </a:pathLst>
          </a:custGeom>
          <a:solidFill>
            <a:schemeClr val="bg1">
              <a:lumMod val="95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 rot="408004">
            <a:off x="2022497" y="3911934"/>
            <a:ext cx="1566249" cy="733330"/>
          </a:xfrm>
          <a:custGeom>
            <a:avLst/>
            <a:gdLst>
              <a:gd name="connsiteX0" fmla="*/ 0 w 1294646"/>
              <a:gd name="connsiteY0" fmla="*/ 597528 h 733330"/>
              <a:gd name="connsiteX1" fmla="*/ 669956 w 1294646"/>
              <a:gd name="connsiteY1" fmla="*/ 108641 h 733330"/>
              <a:gd name="connsiteX2" fmla="*/ 470780 w 1294646"/>
              <a:gd name="connsiteY2" fmla="*/ 72427 h 733330"/>
              <a:gd name="connsiteX3" fmla="*/ 1104523 w 1294646"/>
              <a:gd name="connsiteY3" fmla="*/ 0 h 733330"/>
              <a:gd name="connsiteX4" fmla="*/ 1294646 w 1294646"/>
              <a:gd name="connsiteY4" fmla="*/ 325924 h 733330"/>
              <a:gd name="connsiteX5" fmla="*/ 1158844 w 1294646"/>
              <a:gd name="connsiteY5" fmla="*/ 289711 h 733330"/>
              <a:gd name="connsiteX6" fmla="*/ 588475 w 1294646"/>
              <a:gd name="connsiteY6" fmla="*/ 733330 h 733330"/>
              <a:gd name="connsiteX7" fmla="*/ 0 w 1294646"/>
              <a:gd name="connsiteY7" fmla="*/ 597528 h 733330"/>
              <a:gd name="connsiteX0" fmla="*/ 0 w 1321806"/>
              <a:gd name="connsiteY0" fmla="*/ 642795 h 733330"/>
              <a:gd name="connsiteX1" fmla="*/ 697116 w 1321806"/>
              <a:gd name="connsiteY1" fmla="*/ 108641 h 733330"/>
              <a:gd name="connsiteX2" fmla="*/ 497940 w 1321806"/>
              <a:gd name="connsiteY2" fmla="*/ 72427 h 733330"/>
              <a:gd name="connsiteX3" fmla="*/ 1131683 w 1321806"/>
              <a:gd name="connsiteY3" fmla="*/ 0 h 733330"/>
              <a:gd name="connsiteX4" fmla="*/ 1321806 w 1321806"/>
              <a:gd name="connsiteY4" fmla="*/ 325924 h 733330"/>
              <a:gd name="connsiteX5" fmla="*/ 1186004 w 1321806"/>
              <a:gd name="connsiteY5" fmla="*/ 289711 h 733330"/>
              <a:gd name="connsiteX6" fmla="*/ 615635 w 1321806"/>
              <a:gd name="connsiteY6" fmla="*/ 733330 h 733330"/>
              <a:gd name="connsiteX7" fmla="*/ 0 w 1321806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186004 w 1566249"/>
              <a:gd name="connsiteY5" fmla="*/ 289711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51436 w 1566249"/>
              <a:gd name="connsiteY1" fmla="*/ 90534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33742 h 724277"/>
              <a:gd name="connsiteX1" fmla="*/ 724275 w 1566249"/>
              <a:gd name="connsiteY1" fmla="*/ 99588 h 724277"/>
              <a:gd name="connsiteX2" fmla="*/ 497940 w 1566249"/>
              <a:gd name="connsiteY2" fmla="*/ 63374 h 724277"/>
              <a:gd name="connsiteX3" fmla="*/ 1303699 w 1566249"/>
              <a:gd name="connsiteY3" fmla="*/ 0 h 724277"/>
              <a:gd name="connsiteX4" fmla="*/ 1566249 w 1566249"/>
              <a:gd name="connsiteY4" fmla="*/ 217283 h 724277"/>
              <a:gd name="connsiteX5" fmla="*/ 1240325 w 1566249"/>
              <a:gd name="connsiteY5" fmla="*/ 181070 h 724277"/>
              <a:gd name="connsiteX6" fmla="*/ 615635 w 1566249"/>
              <a:gd name="connsiteY6" fmla="*/ 724277 h 724277"/>
              <a:gd name="connsiteX7" fmla="*/ 0 w 1566249"/>
              <a:gd name="connsiteY7" fmla="*/ 633742 h 724277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222218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6249" h="733330">
                <a:moveTo>
                  <a:pt x="0" y="642795"/>
                </a:moveTo>
                <a:lnTo>
                  <a:pt x="724275" y="108641"/>
                </a:lnTo>
                <a:lnTo>
                  <a:pt x="497940" y="72427"/>
                </a:lnTo>
                <a:lnTo>
                  <a:pt x="1222218" y="0"/>
                </a:lnTo>
                <a:lnTo>
                  <a:pt x="1566249" y="226336"/>
                </a:lnTo>
                <a:lnTo>
                  <a:pt x="1240325" y="190123"/>
                </a:lnTo>
                <a:lnTo>
                  <a:pt x="615635" y="733330"/>
                </a:lnTo>
                <a:lnTo>
                  <a:pt x="0" y="642795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rot="327295">
            <a:off x="4382849" y="4590754"/>
            <a:ext cx="1566249" cy="733330"/>
          </a:xfrm>
          <a:custGeom>
            <a:avLst/>
            <a:gdLst>
              <a:gd name="connsiteX0" fmla="*/ 0 w 1294646"/>
              <a:gd name="connsiteY0" fmla="*/ 597528 h 733330"/>
              <a:gd name="connsiteX1" fmla="*/ 669956 w 1294646"/>
              <a:gd name="connsiteY1" fmla="*/ 108641 h 733330"/>
              <a:gd name="connsiteX2" fmla="*/ 470780 w 1294646"/>
              <a:gd name="connsiteY2" fmla="*/ 72427 h 733330"/>
              <a:gd name="connsiteX3" fmla="*/ 1104523 w 1294646"/>
              <a:gd name="connsiteY3" fmla="*/ 0 h 733330"/>
              <a:gd name="connsiteX4" fmla="*/ 1294646 w 1294646"/>
              <a:gd name="connsiteY4" fmla="*/ 325924 h 733330"/>
              <a:gd name="connsiteX5" fmla="*/ 1158844 w 1294646"/>
              <a:gd name="connsiteY5" fmla="*/ 289711 h 733330"/>
              <a:gd name="connsiteX6" fmla="*/ 588475 w 1294646"/>
              <a:gd name="connsiteY6" fmla="*/ 733330 h 733330"/>
              <a:gd name="connsiteX7" fmla="*/ 0 w 1294646"/>
              <a:gd name="connsiteY7" fmla="*/ 597528 h 733330"/>
              <a:gd name="connsiteX0" fmla="*/ 0 w 1321806"/>
              <a:gd name="connsiteY0" fmla="*/ 642795 h 733330"/>
              <a:gd name="connsiteX1" fmla="*/ 697116 w 1321806"/>
              <a:gd name="connsiteY1" fmla="*/ 108641 h 733330"/>
              <a:gd name="connsiteX2" fmla="*/ 497940 w 1321806"/>
              <a:gd name="connsiteY2" fmla="*/ 72427 h 733330"/>
              <a:gd name="connsiteX3" fmla="*/ 1131683 w 1321806"/>
              <a:gd name="connsiteY3" fmla="*/ 0 h 733330"/>
              <a:gd name="connsiteX4" fmla="*/ 1321806 w 1321806"/>
              <a:gd name="connsiteY4" fmla="*/ 325924 h 733330"/>
              <a:gd name="connsiteX5" fmla="*/ 1186004 w 1321806"/>
              <a:gd name="connsiteY5" fmla="*/ 289711 h 733330"/>
              <a:gd name="connsiteX6" fmla="*/ 615635 w 1321806"/>
              <a:gd name="connsiteY6" fmla="*/ 733330 h 733330"/>
              <a:gd name="connsiteX7" fmla="*/ 0 w 1321806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186004 w 1566249"/>
              <a:gd name="connsiteY5" fmla="*/ 289711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51436 w 1566249"/>
              <a:gd name="connsiteY1" fmla="*/ 90534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33742 h 724277"/>
              <a:gd name="connsiteX1" fmla="*/ 724275 w 1566249"/>
              <a:gd name="connsiteY1" fmla="*/ 99588 h 724277"/>
              <a:gd name="connsiteX2" fmla="*/ 497940 w 1566249"/>
              <a:gd name="connsiteY2" fmla="*/ 63374 h 724277"/>
              <a:gd name="connsiteX3" fmla="*/ 1303699 w 1566249"/>
              <a:gd name="connsiteY3" fmla="*/ 0 h 724277"/>
              <a:gd name="connsiteX4" fmla="*/ 1566249 w 1566249"/>
              <a:gd name="connsiteY4" fmla="*/ 217283 h 724277"/>
              <a:gd name="connsiteX5" fmla="*/ 1240325 w 1566249"/>
              <a:gd name="connsiteY5" fmla="*/ 181070 h 724277"/>
              <a:gd name="connsiteX6" fmla="*/ 615635 w 1566249"/>
              <a:gd name="connsiteY6" fmla="*/ 724277 h 724277"/>
              <a:gd name="connsiteX7" fmla="*/ 0 w 1566249"/>
              <a:gd name="connsiteY7" fmla="*/ 633742 h 724277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222218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6249" h="733330">
                <a:moveTo>
                  <a:pt x="0" y="642795"/>
                </a:moveTo>
                <a:lnTo>
                  <a:pt x="724275" y="108641"/>
                </a:lnTo>
                <a:lnTo>
                  <a:pt x="497940" y="72427"/>
                </a:lnTo>
                <a:lnTo>
                  <a:pt x="1222218" y="0"/>
                </a:lnTo>
                <a:lnTo>
                  <a:pt x="1566249" y="226336"/>
                </a:lnTo>
                <a:lnTo>
                  <a:pt x="1240325" y="190123"/>
                </a:lnTo>
                <a:lnTo>
                  <a:pt x="615635" y="733330"/>
                </a:lnTo>
                <a:lnTo>
                  <a:pt x="0" y="642795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rot="418913">
            <a:off x="5061857" y="2885776"/>
            <a:ext cx="1591322" cy="502144"/>
          </a:xfrm>
          <a:custGeom>
            <a:avLst/>
            <a:gdLst>
              <a:gd name="connsiteX0" fmla="*/ 3856776 w 8410669"/>
              <a:gd name="connsiteY0" fmla="*/ 0 h 3114392"/>
              <a:gd name="connsiteX1" fmla="*/ 0 w 8410669"/>
              <a:gd name="connsiteY1" fmla="*/ 2534970 h 3114392"/>
              <a:gd name="connsiteX2" fmla="*/ 4599160 w 8410669"/>
              <a:gd name="connsiteY2" fmla="*/ 3114392 h 3114392"/>
              <a:gd name="connsiteX3" fmla="*/ 8410669 w 8410669"/>
              <a:gd name="connsiteY3" fmla="*/ 407406 h 3114392"/>
              <a:gd name="connsiteX4" fmla="*/ 3856776 w 8410669"/>
              <a:gd name="connsiteY4" fmla="*/ 0 h 311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0669" h="3114392">
                <a:moveTo>
                  <a:pt x="3856776" y="0"/>
                </a:moveTo>
                <a:lnTo>
                  <a:pt x="0" y="2534970"/>
                </a:lnTo>
                <a:lnTo>
                  <a:pt x="4599160" y="3114392"/>
                </a:lnTo>
                <a:lnTo>
                  <a:pt x="8410669" y="407406"/>
                </a:lnTo>
                <a:lnTo>
                  <a:pt x="385677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 rot="938603">
            <a:off x="6476880" y="679736"/>
            <a:ext cx="650992" cy="2792040"/>
            <a:chOff x="6125108" y="931672"/>
            <a:chExt cx="650992" cy="2792040"/>
          </a:xfrm>
        </p:grpSpPr>
        <p:grpSp>
          <p:nvGrpSpPr>
            <p:cNvPr id="18" name="Group 17"/>
            <p:cNvGrpSpPr/>
            <p:nvPr/>
          </p:nvGrpSpPr>
          <p:grpSpPr>
            <a:xfrm rot="1187026">
              <a:off x="6542659" y="931672"/>
              <a:ext cx="233441" cy="449730"/>
              <a:chOff x="7543800" y="571233"/>
              <a:chExt cx="239486" cy="408481"/>
            </a:xfrm>
          </p:grpSpPr>
          <p:sp>
            <p:nvSpPr>
              <p:cNvPr id="16" name="Isosceles Triangle 15"/>
              <p:cNvSpPr/>
              <p:nvPr/>
            </p:nvSpPr>
            <p:spPr>
              <a:xfrm>
                <a:off x="7543800" y="571233"/>
                <a:ext cx="239486" cy="31595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7543800" y="838200"/>
                <a:ext cx="239486" cy="1415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Can 10"/>
            <p:cNvSpPr/>
            <p:nvPr/>
          </p:nvSpPr>
          <p:spPr>
            <a:xfrm rot="11993526">
              <a:off x="6125108" y="1211375"/>
              <a:ext cx="105474" cy="2512337"/>
            </a:xfrm>
            <a:prstGeom prst="can">
              <a:avLst>
                <a:gd name="adj" fmla="val 3703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3" name="Straight Connector 22"/>
          <p:cNvCxnSpPr>
            <a:stCxn id="20" idx="1"/>
          </p:cNvCxnSpPr>
          <p:nvPr/>
        </p:nvCxnSpPr>
        <p:spPr>
          <a:xfrm flipH="1">
            <a:off x="5037237" y="3196612"/>
            <a:ext cx="0" cy="17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897207" y="3381670"/>
            <a:ext cx="0" cy="17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659205" y="3033326"/>
            <a:ext cx="0" cy="17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048125" y="3370784"/>
            <a:ext cx="0" cy="1779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897209" y="3544956"/>
            <a:ext cx="0" cy="1779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6659211" y="3229268"/>
            <a:ext cx="0" cy="1779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744386" y="3544956"/>
            <a:ext cx="0" cy="973012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804703" y="1776162"/>
            <a:ext cx="0" cy="1332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5769269" y="308477"/>
            <a:ext cx="0" cy="282837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744386" y="2400834"/>
            <a:ext cx="1408427" cy="71455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744386" y="3123855"/>
            <a:ext cx="1248696" cy="2897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416667" y="525615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857518" y="159038"/>
                <a:ext cx="60196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518" y="159038"/>
                <a:ext cx="601960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152813" y="2024169"/>
                <a:ext cx="735009" cy="501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2813" y="2024169"/>
                <a:ext cx="735009" cy="5012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993082" y="3150690"/>
                <a:ext cx="807144" cy="501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3082" y="3150690"/>
                <a:ext cx="807144" cy="5012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775842" y="4768685"/>
                <a:ext cx="392350" cy="5523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ac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842" y="4768685"/>
                <a:ext cx="392350" cy="55233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781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/>
      <p:bldP spid="4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 rot="530768">
            <a:off x="1417839" y="2404342"/>
            <a:ext cx="8410669" cy="3114392"/>
          </a:xfrm>
          <a:custGeom>
            <a:avLst/>
            <a:gdLst>
              <a:gd name="connsiteX0" fmla="*/ 3856776 w 8410669"/>
              <a:gd name="connsiteY0" fmla="*/ 0 h 3114392"/>
              <a:gd name="connsiteX1" fmla="*/ 0 w 8410669"/>
              <a:gd name="connsiteY1" fmla="*/ 2534970 h 3114392"/>
              <a:gd name="connsiteX2" fmla="*/ 4599160 w 8410669"/>
              <a:gd name="connsiteY2" fmla="*/ 3114392 h 3114392"/>
              <a:gd name="connsiteX3" fmla="*/ 8410669 w 8410669"/>
              <a:gd name="connsiteY3" fmla="*/ 407406 h 3114392"/>
              <a:gd name="connsiteX4" fmla="*/ 3856776 w 8410669"/>
              <a:gd name="connsiteY4" fmla="*/ 0 h 311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0669" h="3114392">
                <a:moveTo>
                  <a:pt x="3856776" y="0"/>
                </a:moveTo>
                <a:lnTo>
                  <a:pt x="0" y="2534970"/>
                </a:lnTo>
                <a:lnTo>
                  <a:pt x="4599160" y="3114392"/>
                </a:lnTo>
                <a:lnTo>
                  <a:pt x="8410669" y="407406"/>
                </a:lnTo>
                <a:lnTo>
                  <a:pt x="3856776" y="0"/>
                </a:lnTo>
                <a:close/>
              </a:path>
            </a:pathLst>
          </a:custGeom>
          <a:solidFill>
            <a:schemeClr val="bg1">
              <a:lumMod val="95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 rot="408004">
            <a:off x="2022497" y="3911934"/>
            <a:ext cx="1566249" cy="733330"/>
          </a:xfrm>
          <a:custGeom>
            <a:avLst/>
            <a:gdLst>
              <a:gd name="connsiteX0" fmla="*/ 0 w 1294646"/>
              <a:gd name="connsiteY0" fmla="*/ 597528 h 733330"/>
              <a:gd name="connsiteX1" fmla="*/ 669956 w 1294646"/>
              <a:gd name="connsiteY1" fmla="*/ 108641 h 733330"/>
              <a:gd name="connsiteX2" fmla="*/ 470780 w 1294646"/>
              <a:gd name="connsiteY2" fmla="*/ 72427 h 733330"/>
              <a:gd name="connsiteX3" fmla="*/ 1104523 w 1294646"/>
              <a:gd name="connsiteY3" fmla="*/ 0 h 733330"/>
              <a:gd name="connsiteX4" fmla="*/ 1294646 w 1294646"/>
              <a:gd name="connsiteY4" fmla="*/ 325924 h 733330"/>
              <a:gd name="connsiteX5" fmla="*/ 1158844 w 1294646"/>
              <a:gd name="connsiteY5" fmla="*/ 289711 h 733330"/>
              <a:gd name="connsiteX6" fmla="*/ 588475 w 1294646"/>
              <a:gd name="connsiteY6" fmla="*/ 733330 h 733330"/>
              <a:gd name="connsiteX7" fmla="*/ 0 w 1294646"/>
              <a:gd name="connsiteY7" fmla="*/ 597528 h 733330"/>
              <a:gd name="connsiteX0" fmla="*/ 0 w 1321806"/>
              <a:gd name="connsiteY0" fmla="*/ 642795 h 733330"/>
              <a:gd name="connsiteX1" fmla="*/ 697116 w 1321806"/>
              <a:gd name="connsiteY1" fmla="*/ 108641 h 733330"/>
              <a:gd name="connsiteX2" fmla="*/ 497940 w 1321806"/>
              <a:gd name="connsiteY2" fmla="*/ 72427 h 733330"/>
              <a:gd name="connsiteX3" fmla="*/ 1131683 w 1321806"/>
              <a:gd name="connsiteY3" fmla="*/ 0 h 733330"/>
              <a:gd name="connsiteX4" fmla="*/ 1321806 w 1321806"/>
              <a:gd name="connsiteY4" fmla="*/ 325924 h 733330"/>
              <a:gd name="connsiteX5" fmla="*/ 1186004 w 1321806"/>
              <a:gd name="connsiteY5" fmla="*/ 289711 h 733330"/>
              <a:gd name="connsiteX6" fmla="*/ 615635 w 1321806"/>
              <a:gd name="connsiteY6" fmla="*/ 733330 h 733330"/>
              <a:gd name="connsiteX7" fmla="*/ 0 w 1321806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186004 w 1566249"/>
              <a:gd name="connsiteY5" fmla="*/ 289711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51436 w 1566249"/>
              <a:gd name="connsiteY1" fmla="*/ 90534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33742 h 724277"/>
              <a:gd name="connsiteX1" fmla="*/ 724275 w 1566249"/>
              <a:gd name="connsiteY1" fmla="*/ 99588 h 724277"/>
              <a:gd name="connsiteX2" fmla="*/ 497940 w 1566249"/>
              <a:gd name="connsiteY2" fmla="*/ 63374 h 724277"/>
              <a:gd name="connsiteX3" fmla="*/ 1303699 w 1566249"/>
              <a:gd name="connsiteY3" fmla="*/ 0 h 724277"/>
              <a:gd name="connsiteX4" fmla="*/ 1566249 w 1566249"/>
              <a:gd name="connsiteY4" fmla="*/ 217283 h 724277"/>
              <a:gd name="connsiteX5" fmla="*/ 1240325 w 1566249"/>
              <a:gd name="connsiteY5" fmla="*/ 181070 h 724277"/>
              <a:gd name="connsiteX6" fmla="*/ 615635 w 1566249"/>
              <a:gd name="connsiteY6" fmla="*/ 724277 h 724277"/>
              <a:gd name="connsiteX7" fmla="*/ 0 w 1566249"/>
              <a:gd name="connsiteY7" fmla="*/ 633742 h 724277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222218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6249" h="733330">
                <a:moveTo>
                  <a:pt x="0" y="642795"/>
                </a:moveTo>
                <a:lnTo>
                  <a:pt x="724275" y="108641"/>
                </a:lnTo>
                <a:lnTo>
                  <a:pt x="497940" y="72427"/>
                </a:lnTo>
                <a:lnTo>
                  <a:pt x="1222218" y="0"/>
                </a:lnTo>
                <a:lnTo>
                  <a:pt x="1566249" y="226336"/>
                </a:lnTo>
                <a:lnTo>
                  <a:pt x="1240325" y="190123"/>
                </a:lnTo>
                <a:lnTo>
                  <a:pt x="615635" y="733330"/>
                </a:lnTo>
                <a:lnTo>
                  <a:pt x="0" y="642795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rot="327295">
            <a:off x="4382849" y="4590754"/>
            <a:ext cx="1566249" cy="733330"/>
          </a:xfrm>
          <a:custGeom>
            <a:avLst/>
            <a:gdLst>
              <a:gd name="connsiteX0" fmla="*/ 0 w 1294646"/>
              <a:gd name="connsiteY0" fmla="*/ 597528 h 733330"/>
              <a:gd name="connsiteX1" fmla="*/ 669956 w 1294646"/>
              <a:gd name="connsiteY1" fmla="*/ 108641 h 733330"/>
              <a:gd name="connsiteX2" fmla="*/ 470780 w 1294646"/>
              <a:gd name="connsiteY2" fmla="*/ 72427 h 733330"/>
              <a:gd name="connsiteX3" fmla="*/ 1104523 w 1294646"/>
              <a:gd name="connsiteY3" fmla="*/ 0 h 733330"/>
              <a:gd name="connsiteX4" fmla="*/ 1294646 w 1294646"/>
              <a:gd name="connsiteY4" fmla="*/ 325924 h 733330"/>
              <a:gd name="connsiteX5" fmla="*/ 1158844 w 1294646"/>
              <a:gd name="connsiteY5" fmla="*/ 289711 h 733330"/>
              <a:gd name="connsiteX6" fmla="*/ 588475 w 1294646"/>
              <a:gd name="connsiteY6" fmla="*/ 733330 h 733330"/>
              <a:gd name="connsiteX7" fmla="*/ 0 w 1294646"/>
              <a:gd name="connsiteY7" fmla="*/ 597528 h 733330"/>
              <a:gd name="connsiteX0" fmla="*/ 0 w 1321806"/>
              <a:gd name="connsiteY0" fmla="*/ 642795 h 733330"/>
              <a:gd name="connsiteX1" fmla="*/ 697116 w 1321806"/>
              <a:gd name="connsiteY1" fmla="*/ 108641 h 733330"/>
              <a:gd name="connsiteX2" fmla="*/ 497940 w 1321806"/>
              <a:gd name="connsiteY2" fmla="*/ 72427 h 733330"/>
              <a:gd name="connsiteX3" fmla="*/ 1131683 w 1321806"/>
              <a:gd name="connsiteY3" fmla="*/ 0 h 733330"/>
              <a:gd name="connsiteX4" fmla="*/ 1321806 w 1321806"/>
              <a:gd name="connsiteY4" fmla="*/ 325924 h 733330"/>
              <a:gd name="connsiteX5" fmla="*/ 1186004 w 1321806"/>
              <a:gd name="connsiteY5" fmla="*/ 289711 h 733330"/>
              <a:gd name="connsiteX6" fmla="*/ 615635 w 1321806"/>
              <a:gd name="connsiteY6" fmla="*/ 733330 h 733330"/>
              <a:gd name="connsiteX7" fmla="*/ 0 w 1321806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186004 w 1566249"/>
              <a:gd name="connsiteY5" fmla="*/ 289711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51436 w 1566249"/>
              <a:gd name="connsiteY1" fmla="*/ 90534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33742 h 724277"/>
              <a:gd name="connsiteX1" fmla="*/ 724275 w 1566249"/>
              <a:gd name="connsiteY1" fmla="*/ 99588 h 724277"/>
              <a:gd name="connsiteX2" fmla="*/ 497940 w 1566249"/>
              <a:gd name="connsiteY2" fmla="*/ 63374 h 724277"/>
              <a:gd name="connsiteX3" fmla="*/ 1303699 w 1566249"/>
              <a:gd name="connsiteY3" fmla="*/ 0 h 724277"/>
              <a:gd name="connsiteX4" fmla="*/ 1566249 w 1566249"/>
              <a:gd name="connsiteY4" fmla="*/ 217283 h 724277"/>
              <a:gd name="connsiteX5" fmla="*/ 1240325 w 1566249"/>
              <a:gd name="connsiteY5" fmla="*/ 181070 h 724277"/>
              <a:gd name="connsiteX6" fmla="*/ 615635 w 1566249"/>
              <a:gd name="connsiteY6" fmla="*/ 724277 h 724277"/>
              <a:gd name="connsiteX7" fmla="*/ 0 w 1566249"/>
              <a:gd name="connsiteY7" fmla="*/ 633742 h 724277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222218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6249" h="733330">
                <a:moveTo>
                  <a:pt x="0" y="642795"/>
                </a:moveTo>
                <a:lnTo>
                  <a:pt x="724275" y="108641"/>
                </a:lnTo>
                <a:lnTo>
                  <a:pt x="497940" y="72427"/>
                </a:lnTo>
                <a:lnTo>
                  <a:pt x="1222218" y="0"/>
                </a:lnTo>
                <a:lnTo>
                  <a:pt x="1566249" y="226336"/>
                </a:lnTo>
                <a:lnTo>
                  <a:pt x="1240325" y="190123"/>
                </a:lnTo>
                <a:lnTo>
                  <a:pt x="615635" y="733330"/>
                </a:lnTo>
                <a:lnTo>
                  <a:pt x="0" y="642795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5804703" y="1776162"/>
            <a:ext cx="0" cy="1332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897207" y="3381670"/>
            <a:ext cx="0" cy="17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897209" y="3544956"/>
            <a:ext cx="0" cy="1779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904752" y="3407227"/>
            <a:ext cx="754453" cy="315688"/>
          </a:xfrm>
          <a:prstGeom prst="line">
            <a:avLst/>
          </a:prstGeom>
          <a:ln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5904752" y="3033326"/>
            <a:ext cx="754453" cy="348344"/>
          </a:xfrm>
          <a:prstGeom prst="line">
            <a:avLst/>
          </a:prstGeom>
          <a:ln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019638" y="2929187"/>
                <a:ext cx="3170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638" y="2929187"/>
                <a:ext cx="317010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775842" y="4768685"/>
                <a:ext cx="392350" cy="5523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ac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842" y="4768685"/>
                <a:ext cx="392350" cy="552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 flipH="1">
            <a:off x="6659205" y="3033326"/>
            <a:ext cx="0" cy="17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659211" y="3229268"/>
            <a:ext cx="0" cy="1779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 rot="938603">
            <a:off x="6476880" y="679736"/>
            <a:ext cx="650992" cy="2792040"/>
            <a:chOff x="6125108" y="931672"/>
            <a:chExt cx="650992" cy="2792040"/>
          </a:xfrm>
        </p:grpSpPr>
        <p:grpSp>
          <p:nvGrpSpPr>
            <p:cNvPr id="43" name="Group 42"/>
            <p:cNvGrpSpPr/>
            <p:nvPr/>
          </p:nvGrpSpPr>
          <p:grpSpPr>
            <a:xfrm rot="1187026">
              <a:off x="6542659" y="931672"/>
              <a:ext cx="233441" cy="449730"/>
              <a:chOff x="7543800" y="571233"/>
              <a:chExt cx="239486" cy="408481"/>
            </a:xfrm>
          </p:grpSpPr>
          <p:sp>
            <p:nvSpPr>
              <p:cNvPr id="47" name="Isosceles Triangle 46"/>
              <p:cNvSpPr/>
              <p:nvPr/>
            </p:nvSpPr>
            <p:spPr>
              <a:xfrm>
                <a:off x="7543800" y="571233"/>
                <a:ext cx="239486" cy="31595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7543800" y="838200"/>
                <a:ext cx="239486" cy="1415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Can 44"/>
            <p:cNvSpPr/>
            <p:nvPr/>
          </p:nvSpPr>
          <p:spPr>
            <a:xfrm rot="11993526">
              <a:off x="6125108" y="1211375"/>
              <a:ext cx="105474" cy="2512337"/>
            </a:xfrm>
            <a:prstGeom prst="can">
              <a:avLst>
                <a:gd name="adj" fmla="val 3703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1" name="Straight Arrow Connector 50"/>
          <p:cNvCxnSpPr/>
          <p:nvPr/>
        </p:nvCxnSpPr>
        <p:spPr>
          <a:xfrm flipH="1" flipV="1">
            <a:off x="5769269" y="308477"/>
            <a:ext cx="0" cy="282837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5744386" y="2400834"/>
            <a:ext cx="1408427" cy="71455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744386" y="3123855"/>
            <a:ext cx="1248696" cy="2897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857518" y="159038"/>
                <a:ext cx="60196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518" y="159038"/>
                <a:ext cx="601960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152813" y="2024169"/>
                <a:ext cx="735009" cy="501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2813" y="2024169"/>
                <a:ext cx="735009" cy="5012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993082" y="3150690"/>
                <a:ext cx="807144" cy="501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3082" y="3150690"/>
                <a:ext cx="807144" cy="50129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443274" y="5419245"/>
                <a:ext cx="2574679" cy="48596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𝑎𝑏𝑜𝑣𝑒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𝑏𝑒𝑙𝑜𝑤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3274" y="5419245"/>
                <a:ext cx="2574679" cy="48596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270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>
          <a:xfrm rot="390993">
            <a:off x="5061857" y="3254793"/>
            <a:ext cx="1591322" cy="502144"/>
          </a:xfrm>
          <a:custGeom>
            <a:avLst/>
            <a:gdLst>
              <a:gd name="connsiteX0" fmla="*/ 3856776 w 8410669"/>
              <a:gd name="connsiteY0" fmla="*/ 0 h 3114392"/>
              <a:gd name="connsiteX1" fmla="*/ 0 w 8410669"/>
              <a:gd name="connsiteY1" fmla="*/ 2534970 h 3114392"/>
              <a:gd name="connsiteX2" fmla="*/ 4599160 w 8410669"/>
              <a:gd name="connsiteY2" fmla="*/ 3114392 h 3114392"/>
              <a:gd name="connsiteX3" fmla="*/ 8410669 w 8410669"/>
              <a:gd name="connsiteY3" fmla="*/ 407406 h 3114392"/>
              <a:gd name="connsiteX4" fmla="*/ 3856776 w 8410669"/>
              <a:gd name="connsiteY4" fmla="*/ 0 h 311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0669" h="3114392">
                <a:moveTo>
                  <a:pt x="3856776" y="0"/>
                </a:moveTo>
                <a:lnTo>
                  <a:pt x="0" y="2534970"/>
                </a:lnTo>
                <a:lnTo>
                  <a:pt x="4599160" y="3114392"/>
                </a:lnTo>
                <a:lnTo>
                  <a:pt x="8410669" y="407406"/>
                </a:lnTo>
                <a:lnTo>
                  <a:pt x="385677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 rot="530768">
            <a:off x="1417839" y="2404342"/>
            <a:ext cx="8410669" cy="3114392"/>
          </a:xfrm>
          <a:custGeom>
            <a:avLst/>
            <a:gdLst>
              <a:gd name="connsiteX0" fmla="*/ 3856776 w 8410669"/>
              <a:gd name="connsiteY0" fmla="*/ 0 h 3114392"/>
              <a:gd name="connsiteX1" fmla="*/ 0 w 8410669"/>
              <a:gd name="connsiteY1" fmla="*/ 2534970 h 3114392"/>
              <a:gd name="connsiteX2" fmla="*/ 4599160 w 8410669"/>
              <a:gd name="connsiteY2" fmla="*/ 3114392 h 3114392"/>
              <a:gd name="connsiteX3" fmla="*/ 8410669 w 8410669"/>
              <a:gd name="connsiteY3" fmla="*/ 407406 h 3114392"/>
              <a:gd name="connsiteX4" fmla="*/ 3856776 w 8410669"/>
              <a:gd name="connsiteY4" fmla="*/ 0 h 311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0669" h="3114392">
                <a:moveTo>
                  <a:pt x="3856776" y="0"/>
                </a:moveTo>
                <a:lnTo>
                  <a:pt x="0" y="2534970"/>
                </a:lnTo>
                <a:lnTo>
                  <a:pt x="4599160" y="3114392"/>
                </a:lnTo>
                <a:lnTo>
                  <a:pt x="8410669" y="407406"/>
                </a:lnTo>
                <a:lnTo>
                  <a:pt x="3856776" y="0"/>
                </a:lnTo>
                <a:close/>
              </a:path>
            </a:pathLst>
          </a:custGeom>
          <a:solidFill>
            <a:schemeClr val="bg1">
              <a:lumMod val="95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 rot="408004">
            <a:off x="2022497" y="3911934"/>
            <a:ext cx="1566249" cy="733330"/>
          </a:xfrm>
          <a:custGeom>
            <a:avLst/>
            <a:gdLst>
              <a:gd name="connsiteX0" fmla="*/ 0 w 1294646"/>
              <a:gd name="connsiteY0" fmla="*/ 597528 h 733330"/>
              <a:gd name="connsiteX1" fmla="*/ 669956 w 1294646"/>
              <a:gd name="connsiteY1" fmla="*/ 108641 h 733330"/>
              <a:gd name="connsiteX2" fmla="*/ 470780 w 1294646"/>
              <a:gd name="connsiteY2" fmla="*/ 72427 h 733330"/>
              <a:gd name="connsiteX3" fmla="*/ 1104523 w 1294646"/>
              <a:gd name="connsiteY3" fmla="*/ 0 h 733330"/>
              <a:gd name="connsiteX4" fmla="*/ 1294646 w 1294646"/>
              <a:gd name="connsiteY4" fmla="*/ 325924 h 733330"/>
              <a:gd name="connsiteX5" fmla="*/ 1158844 w 1294646"/>
              <a:gd name="connsiteY5" fmla="*/ 289711 h 733330"/>
              <a:gd name="connsiteX6" fmla="*/ 588475 w 1294646"/>
              <a:gd name="connsiteY6" fmla="*/ 733330 h 733330"/>
              <a:gd name="connsiteX7" fmla="*/ 0 w 1294646"/>
              <a:gd name="connsiteY7" fmla="*/ 597528 h 733330"/>
              <a:gd name="connsiteX0" fmla="*/ 0 w 1321806"/>
              <a:gd name="connsiteY0" fmla="*/ 642795 h 733330"/>
              <a:gd name="connsiteX1" fmla="*/ 697116 w 1321806"/>
              <a:gd name="connsiteY1" fmla="*/ 108641 h 733330"/>
              <a:gd name="connsiteX2" fmla="*/ 497940 w 1321806"/>
              <a:gd name="connsiteY2" fmla="*/ 72427 h 733330"/>
              <a:gd name="connsiteX3" fmla="*/ 1131683 w 1321806"/>
              <a:gd name="connsiteY3" fmla="*/ 0 h 733330"/>
              <a:gd name="connsiteX4" fmla="*/ 1321806 w 1321806"/>
              <a:gd name="connsiteY4" fmla="*/ 325924 h 733330"/>
              <a:gd name="connsiteX5" fmla="*/ 1186004 w 1321806"/>
              <a:gd name="connsiteY5" fmla="*/ 289711 h 733330"/>
              <a:gd name="connsiteX6" fmla="*/ 615635 w 1321806"/>
              <a:gd name="connsiteY6" fmla="*/ 733330 h 733330"/>
              <a:gd name="connsiteX7" fmla="*/ 0 w 1321806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186004 w 1566249"/>
              <a:gd name="connsiteY5" fmla="*/ 289711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51436 w 1566249"/>
              <a:gd name="connsiteY1" fmla="*/ 90534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33742 h 724277"/>
              <a:gd name="connsiteX1" fmla="*/ 724275 w 1566249"/>
              <a:gd name="connsiteY1" fmla="*/ 99588 h 724277"/>
              <a:gd name="connsiteX2" fmla="*/ 497940 w 1566249"/>
              <a:gd name="connsiteY2" fmla="*/ 63374 h 724277"/>
              <a:gd name="connsiteX3" fmla="*/ 1303699 w 1566249"/>
              <a:gd name="connsiteY3" fmla="*/ 0 h 724277"/>
              <a:gd name="connsiteX4" fmla="*/ 1566249 w 1566249"/>
              <a:gd name="connsiteY4" fmla="*/ 217283 h 724277"/>
              <a:gd name="connsiteX5" fmla="*/ 1240325 w 1566249"/>
              <a:gd name="connsiteY5" fmla="*/ 181070 h 724277"/>
              <a:gd name="connsiteX6" fmla="*/ 615635 w 1566249"/>
              <a:gd name="connsiteY6" fmla="*/ 724277 h 724277"/>
              <a:gd name="connsiteX7" fmla="*/ 0 w 1566249"/>
              <a:gd name="connsiteY7" fmla="*/ 633742 h 724277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222218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6249" h="733330">
                <a:moveTo>
                  <a:pt x="0" y="642795"/>
                </a:moveTo>
                <a:lnTo>
                  <a:pt x="724275" y="108641"/>
                </a:lnTo>
                <a:lnTo>
                  <a:pt x="497940" y="72427"/>
                </a:lnTo>
                <a:lnTo>
                  <a:pt x="1222218" y="0"/>
                </a:lnTo>
                <a:lnTo>
                  <a:pt x="1566249" y="226336"/>
                </a:lnTo>
                <a:lnTo>
                  <a:pt x="1240325" y="190123"/>
                </a:lnTo>
                <a:lnTo>
                  <a:pt x="615635" y="733330"/>
                </a:lnTo>
                <a:lnTo>
                  <a:pt x="0" y="642795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rot="327295">
            <a:off x="4382849" y="4590754"/>
            <a:ext cx="1566249" cy="733330"/>
          </a:xfrm>
          <a:custGeom>
            <a:avLst/>
            <a:gdLst>
              <a:gd name="connsiteX0" fmla="*/ 0 w 1294646"/>
              <a:gd name="connsiteY0" fmla="*/ 597528 h 733330"/>
              <a:gd name="connsiteX1" fmla="*/ 669956 w 1294646"/>
              <a:gd name="connsiteY1" fmla="*/ 108641 h 733330"/>
              <a:gd name="connsiteX2" fmla="*/ 470780 w 1294646"/>
              <a:gd name="connsiteY2" fmla="*/ 72427 h 733330"/>
              <a:gd name="connsiteX3" fmla="*/ 1104523 w 1294646"/>
              <a:gd name="connsiteY3" fmla="*/ 0 h 733330"/>
              <a:gd name="connsiteX4" fmla="*/ 1294646 w 1294646"/>
              <a:gd name="connsiteY4" fmla="*/ 325924 h 733330"/>
              <a:gd name="connsiteX5" fmla="*/ 1158844 w 1294646"/>
              <a:gd name="connsiteY5" fmla="*/ 289711 h 733330"/>
              <a:gd name="connsiteX6" fmla="*/ 588475 w 1294646"/>
              <a:gd name="connsiteY6" fmla="*/ 733330 h 733330"/>
              <a:gd name="connsiteX7" fmla="*/ 0 w 1294646"/>
              <a:gd name="connsiteY7" fmla="*/ 597528 h 733330"/>
              <a:gd name="connsiteX0" fmla="*/ 0 w 1321806"/>
              <a:gd name="connsiteY0" fmla="*/ 642795 h 733330"/>
              <a:gd name="connsiteX1" fmla="*/ 697116 w 1321806"/>
              <a:gd name="connsiteY1" fmla="*/ 108641 h 733330"/>
              <a:gd name="connsiteX2" fmla="*/ 497940 w 1321806"/>
              <a:gd name="connsiteY2" fmla="*/ 72427 h 733330"/>
              <a:gd name="connsiteX3" fmla="*/ 1131683 w 1321806"/>
              <a:gd name="connsiteY3" fmla="*/ 0 h 733330"/>
              <a:gd name="connsiteX4" fmla="*/ 1321806 w 1321806"/>
              <a:gd name="connsiteY4" fmla="*/ 325924 h 733330"/>
              <a:gd name="connsiteX5" fmla="*/ 1186004 w 1321806"/>
              <a:gd name="connsiteY5" fmla="*/ 289711 h 733330"/>
              <a:gd name="connsiteX6" fmla="*/ 615635 w 1321806"/>
              <a:gd name="connsiteY6" fmla="*/ 733330 h 733330"/>
              <a:gd name="connsiteX7" fmla="*/ 0 w 1321806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186004 w 1566249"/>
              <a:gd name="connsiteY5" fmla="*/ 289711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51436 w 1566249"/>
              <a:gd name="connsiteY1" fmla="*/ 90534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33742 h 724277"/>
              <a:gd name="connsiteX1" fmla="*/ 724275 w 1566249"/>
              <a:gd name="connsiteY1" fmla="*/ 99588 h 724277"/>
              <a:gd name="connsiteX2" fmla="*/ 497940 w 1566249"/>
              <a:gd name="connsiteY2" fmla="*/ 63374 h 724277"/>
              <a:gd name="connsiteX3" fmla="*/ 1303699 w 1566249"/>
              <a:gd name="connsiteY3" fmla="*/ 0 h 724277"/>
              <a:gd name="connsiteX4" fmla="*/ 1566249 w 1566249"/>
              <a:gd name="connsiteY4" fmla="*/ 217283 h 724277"/>
              <a:gd name="connsiteX5" fmla="*/ 1240325 w 1566249"/>
              <a:gd name="connsiteY5" fmla="*/ 181070 h 724277"/>
              <a:gd name="connsiteX6" fmla="*/ 615635 w 1566249"/>
              <a:gd name="connsiteY6" fmla="*/ 724277 h 724277"/>
              <a:gd name="connsiteX7" fmla="*/ 0 w 1566249"/>
              <a:gd name="connsiteY7" fmla="*/ 633742 h 724277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222218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6249" h="733330">
                <a:moveTo>
                  <a:pt x="0" y="642795"/>
                </a:moveTo>
                <a:lnTo>
                  <a:pt x="724275" y="108641"/>
                </a:lnTo>
                <a:lnTo>
                  <a:pt x="497940" y="72427"/>
                </a:lnTo>
                <a:lnTo>
                  <a:pt x="1222218" y="0"/>
                </a:lnTo>
                <a:lnTo>
                  <a:pt x="1566249" y="226336"/>
                </a:lnTo>
                <a:lnTo>
                  <a:pt x="1240325" y="190123"/>
                </a:lnTo>
                <a:lnTo>
                  <a:pt x="615635" y="733330"/>
                </a:lnTo>
                <a:lnTo>
                  <a:pt x="0" y="642795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rot="418913">
            <a:off x="5061857" y="2885776"/>
            <a:ext cx="1591322" cy="502144"/>
          </a:xfrm>
          <a:custGeom>
            <a:avLst/>
            <a:gdLst>
              <a:gd name="connsiteX0" fmla="*/ 3856776 w 8410669"/>
              <a:gd name="connsiteY0" fmla="*/ 0 h 3114392"/>
              <a:gd name="connsiteX1" fmla="*/ 0 w 8410669"/>
              <a:gd name="connsiteY1" fmla="*/ 2534970 h 3114392"/>
              <a:gd name="connsiteX2" fmla="*/ 4599160 w 8410669"/>
              <a:gd name="connsiteY2" fmla="*/ 3114392 h 3114392"/>
              <a:gd name="connsiteX3" fmla="*/ 8410669 w 8410669"/>
              <a:gd name="connsiteY3" fmla="*/ 407406 h 3114392"/>
              <a:gd name="connsiteX4" fmla="*/ 3856776 w 8410669"/>
              <a:gd name="connsiteY4" fmla="*/ 0 h 311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0669" h="3114392">
                <a:moveTo>
                  <a:pt x="3856776" y="0"/>
                </a:moveTo>
                <a:lnTo>
                  <a:pt x="0" y="2534970"/>
                </a:lnTo>
                <a:lnTo>
                  <a:pt x="4599160" y="3114392"/>
                </a:lnTo>
                <a:lnTo>
                  <a:pt x="8410669" y="407406"/>
                </a:lnTo>
                <a:lnTo>
                  <a:pt x="385677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20" idx="1"/>
          </p:cNvCxnSpPr>
          <p:nvPr/>
        </p:nvCxnSpPr>
        <p:spPr>
          <a:xfrm flipH="1">
            <a:off x="5037237" y="3196612"/>
            <a:ext cx="0" cy="17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897207" y="3381670"/>
            <a:ext cx="0" cy="17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659205" y="3033326"/>
            <a:ext cx="0" cy="17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048125" y="3370784"/>
            <a:ext cx="0" cy="1779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897209" y="3544956"/>
            <a:ext cx="0" cy="1779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6659211" y="3229268"/>
            <a:ext cx="0" cy="1779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744386" y="3544956"/>
            <a:ext cx="0" cy="973012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804703" y="1776162"/>
            <a:ext cx="0" cy="1332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498338" y="342028"/>
                <a:ext cx="3039230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 </m:t>
                      </m:r>
                      <m:nary>
                        <m:naryPr>
                          <m:chr m:val="∮"/>
                          <m:limLoc m:val="undOvr"/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8338" y="342028"/>
                <a:ext cx="3039230" cy="9687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046349" y="1310755"/>
                <a:ext cx="3524747" cy="383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𝑎𝑏𝑜𝑣𝑒</m:t>
                          </m:r>
                        </m:sub>
                        <m:sup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𝑏𝑒𝑙𝑜𝑤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6349" y="1310755"/>
                <a:ext cx="3524747" cy="383182"/>
              </a:xfrm>
              <a:prstGeom prst="rect">
                <a:avLst/>
              </a:prstGeom>
              <a:blipFill rotWithShape="0">
                <a:blip r:embed="rId3"/>
                <a:stretch>
                  <a:fillRect l="-1038" r="-1557" b="-17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557871" y="2052254"/>
                <a:ext cx="2459776" cy="38318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𝑎𝑏𝑜𝑣𝑒</m:t>
                          </m:r>
                        </m:sub>
                        <m:sup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𝑏𝑒𝑙𝑜𝑤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p>
                      </m:sSub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7871" y="2052254"/>
                <a:ext cx="2459776" cy="383182"/>
              </a:xfrm>
              <a:prstGeom prst="rect">
                <a:avLst/>
              </a:prstGeom>
              <a:blipFill rotWithShape="0">
                <a:blip r:embed="rId4"/>
                <a:stretch>
                  <a:fillRect l="-1481" r="-741" b="-15385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043887" y="2897562"/>
                <a:ext cx="3714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3887" y="2897562"/>
                <a:ext cx="37144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775842" y="4768685"/>
                <a:ext cx="392350" cy="5523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ac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842" y="4768685"/>
                <a:ext cx="392350" cy="5523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/>
          <p:cNvGrpSpPr/>
          <p:nvPr/>
        </p:nvGrpSpPr>
        <p:grpSpPr>
          <a:xfrm rot="938603">
            <a:off x="6476880" y="679736"/>
            <a:ext cx="650992" cy="2792040"/>
            <a:chOff x="6125108" y="931672"/>
            <a:chExt cx="650992" cy="2792040"/>
          </a:xfrm>
        </p:grpSpPr>
        <p:grpSp>
          <p:nvGrpSpPr>
            <p:cNvPr id="34" name="Group 33"/>
            <p:cNvGrpSpPr/>
            <p:nvPr/>
          </p:nvGrpSpPr>
          <p:grpSpPr>
            <a:xfrm rot="1187026">
              <a:off x="6542659" y="931672"/>
              <a:ext cx="233441" cy="449730"/>
              <a:chOff x="7543800" y="571233"/>
              <a:chExt cx="239486" cy="408481"/>
            </a:xfrm>
          </p:grpSpPr>
          <p:sp>
            <p:nvSpPr>
              <p:cNvPr id="39" name="Isosceles Triangle 38"/>
              <p:cNvSpPr/>
              <p:nvPr/>
            </p:nvSpPr>
            <p:spPr>
              <a:xfrm>
                <a:off x="7543800" y="571233"/>
                <a:ext cx="239486" cy="31595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7543800" y="838200"/>
                <a:ext cx="239486" cy="1415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Can 35"/>
            <p:cNvSpPr/>
            <p:nvPr/>
          </p:nvSpPr>
          <p:spPr>
            <a:xfrm rot="11993526">
              <a:off x="6125108" y="1211375"/>
              <a:ext cx="105474" cy="2512337"/>
            </a:xfrm>
            <a:prstGeom prst="can">
              <a:avLst>
                <a:gd name="adj" fmla="val 3703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2" name="Straight Arrow Connector 41"/>
          <p:cNvCxnSpPr/>
          <p:nvPr/>
        </p:nvCxnSpPr>
        <p:spPr>
          <a:xfrm flipH="1" flipV="1">
            <a:off x="5769269" y="308477"/>
            <a:ext cx="0" cy="282837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5744386" y="2400834"/>
            <a:ext cx="1408427" cy="71455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744386" y="3123855"/>
            <a:ext cx="1248696" cy="2897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857518" y="159038"/>
                <a:ext cx="60196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518" y="159038"/>
                <a:ext cx="601960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152813" y="2024169"/>
                <a:ext cx="735009" cy="501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2813" y="2024169"/>
                <a:ext cx="735009" cy="50129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993082" y="3150690"/>
                <a:ext cx="807144" cy="501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3082" y="3150690"/>
                <a:ext cx="807144" cy="50129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147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 rot="530768">
            <a:off x="1417839" y="2404342"/>
            <a:ext cx="8410669" cy="3114392"/>
          </a:xfrm>
          <a:custGeom>
            <a:avLst/>
            <a:gdLst>
              <a:gd name="connsiteX0" fmla="*/ 3856776 w 8410669"/>
              <a:gd name="connsiteY0" fmla="*/ 0 h 3114392"/>
              <a:gd name="connsiteX1" fmla="*/ 0 w 8410669"/>
              <a:gd name="connsiteY1" fmla="*/ 2534970 h 3114392"/>
              <a:gd name="connsiteX2" fmla="*/ 4599160 w 8410669"/>
              <a:gd name="connsiteY2" fmla="*/ 3114392 h 3114392"/>
              <a:gd name="connsiteX3" fmla="*/ 8410669 w 8410669"/>
              <a:gd name="connsiteY3" fmla="*/ 407406 h 3114392"/>
              <a:gd name="connsiteX4" fmla="*/ 3856776 w 8410669"/>
              <a:gd name="connsiteY4" fmla="*/ 0 h 311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0669" h="3114392">
                <a:moveTo>
                  <a:pt x="3856776" y="0"/>
                </a:moveTo>
                <a:lnTo>
                  <a:pt x="0" y="2534970"/>
                </a:lnTo>
                <a:lnTo>
                  <a:pt x="4599160" y="3114392"/>
                </a:lnTo>
                <a:lnTo>
                  <a:pt x="8410669" y="407406"/>
                </a:lnTo>
                <a:lnTo>
                  <a:pt x="3856776" y="0"/>
                </a:lnTo>
                <a:close/>
              </a:path>
            </a:pathLst>
          </a:custGeom>
          <a:solidFill>
            <a:schemeClr val="bg1">
              <a:lumMod val="95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 rot="408004">
            <a:off x="2022497" y="3911934"/>
            <a:ext cx="1566249" cy="733330"/>
          </a:xfrm>
          <a:custGeom>
            <a:avLst/>
            <a:gdLst>
              <a:gd name="connsiteX0" fmla="*/ 0 w 1294646"/>
              <a:gd name="connsiteY0" fmla="*/ 597528 h 733330"/>
              <a:gd name="connsiteX1" fmla="*/ 669956 w 1294646"/>
              <a:gd name="connsiteY1" fmla="*/ 108641 h 733330"/>
              <a:gd name="connsiteX2" fmla="*/ 470780 w 1294646"/>
              <a:gd name="connsiteY2" fmla="*/ 72427 h 733330"/>
              <a:gd name="connsiteX3" fmla="*/ 1104523 w 1294646"/>
              <a:gd name="connsiteY3" fmla="*/ 0 h 733330"/>
              <a:gd name="connsiteX4" fmla="*/ 1294646 w 1294646"/>
              <a:gd name="connsiteY4" fmla="*/ 325924 h 733330"/>
              <a:gd name="connsiteX5" fmla="*/ 1158844 w 1294646"/>
              <a:gd name="connsiteY5" fmla="*/ 289711 h 733330"/>
              <a:gd name="connsiteX6" fmla="*/ 588475 w 1294646"/>
              <a:gd name="connsiteY6" fmla="*/ 733330 h 733330"/>
              <a:gd name="connsiteX7" fmla="*/ 0 w 1294646"/>
              <a:gd name="connsiteY7" fmla="*/ 597528 h 733330"/>
              <a:gd name="connsiteX0" fmla="*/ 0 w 1321806"/>
              <a:gd name="connsiteY0" fmla="*/ 642795 h 733330"/>
              <a:gd name="connsiteX1" fmla="*/ 697116 w 1321806"/>
              <a:gd name="connsiteY1" fmla="*/ 108641 h 733330"/>
              <a:gd name="connsiteX2" fmla="*/ 497940 w 1321806"/>
              <a:gd name="connsiteY2" fmla="*/ 72427 h 733330"/>
              <a:gd name="connsiteX3" fmla="*/ 1131683 w 1321806"/>
              <a:gd name="connsiteY3" fmla="*/ 0 h 733330"/>
              <a:gd name="connsiteX4" fmla="*/ 1321806 w 1321806"/>
              <a:gd name="connsiteY4" fmla="*/ 325924 h 733330"/>
              <a:gd name="connsiteX5" fmla="*/ 1186004 w 1321806"/>
              <a:gd name="connsiteY5" fmla="*/ 289711 h 733330"/>
              <a:gd name="connsiteX6" fmla="*/ 615635 w 1321806"/>
              <a:gd name="connsiteY6" fmla="*/ 733330 h 733330"/>
              <a:gd name="connsiteX7" fmla="*/ 0 w 1321806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186004 w 1566249"/>
              <a:gd name="connsiteY5" fmla="*/ 289711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51436 w 1566249"/>
              <a:gd name="connsiteY1" fmla="*/ 90534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33742 h 724277"/>
              <a:gd name="connsiteX1" fmla="*/ 724275 w 1566249"/>
              <a:gd name="connsiteY1" fmla="*/ 99588 h 724277"/>
              <a:gd name="connsiteX2" fmla="*/ 497940 w 1566249"/>
              <a:gd name="connsiteY2" fmla="*/ 63374 h 724277"/>
              <a:gd name="connsiteX3" fmla="*/ 1303699 w 1566249"/>
              <a:gd name="connsiteY3" fmla="*/ 0 h 724277"/>
              <a:gd name="connsiteX4" fmla="*/ 1566249 w 1566249"/>
              <a:gd name="connsiteY4" fmla="*/ 217283 h 724277"/>
              <a:gd name="connsiteX5" fmla="*/ 1240325 w 1566249"/>
              <a:gd name="connsiteY5" fmla="*/ 181070 h 724277"/>
              <a:gd name="connsiteX6" fmla="*/ 615635 w 1566249"/>
              <a:gd name="connsiteY6" fmla="*/ 724277 h 724277"/>
              <a:gd name="connsiteX7" fmla="*/ 0 w 1566249"/>
              <a:gd name="connsiteY7" fmla="*/ 633742 h 724277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222218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6249" h="733330">
                <a:moveTo>
                  <a:pt x="0" y="642795"/>
                </a:moveTo>
                <a:lnTo>
                  <a:pt x="724275" y="108641"/>
                </a:lnTo>
                <a:lnTo>
                  <a:pt x="497940" y="72427"/>
                </a:lnTo>
                <a:lnTo>
                  <a:pt x="1222218" y="0"/>
                </a:lnTo>
                <a:lnTo>
                  <a:pt x="1566249" y="226336"/>
                </a:lnTo>
                <a:lnTo>
                  <a:pt x="1240325" y="190123"/>
                </a:lnTo>
                <a:lnTo>
                  <a:pt x="615635" y="733330"/>
                </a:lnTo>
                <a:lnTo>
                  <a:pt x="0" y="642795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rot="327295">
            <a:off x="4382849" y="4590754"/>
            <a:ext cx="1566249" cy="733330"/>
          </a:xfrm>
          <a:custGeom>
            <a:avLst/>
            <a:gdLst>
              <a:gd name="connsiteX0" fmla="*/ 0 w 1294646"/>
              <a:gd name="connsiteY0" fmla="*/ 597528 h 733330"/>
              <a:gd name="connsiteX1" fmla="*/ 669956 w 1294646"/>
              <a:gd name="connsiteY1" fmla="*/ 108641 h 733330"/>
              <a:gd name="connsiteX2" fmla="*/ 470780 w 1294646"/>
              <a:gd name="connsiteY2" fmla="*/ 72427 h 733330"/>
              <a:gd name="connsiteX3" fmla="*/ 1104523 w 1294646"/>
              <a:gd name="connsiteY3" fmla="*/ 0 h 733330"/>
              <a:gd name="connsiteX4" fmla="*/ 1294646 w 1294646"/>
              <a:gd name="connsiteY4" fmla="*/ 325924 h 733330"/>
              <a:gd name="connsiteX5" fmla="*/ 1158844 w 1294646"/>
              <a:gd name="connsiteY5" fmla="*/ 289711 h 733330"/>
              <a:gd name="connsiteX6" fmla="*/ 588475 w 1294646"/>
              <a:gd name="connsiteY6" fmla="*/ 733330 h 733330"/>
              <a:gd name="connsiteX7" fmla="*/ 0 w 1294646"/>
              <a:gd name="connsiteY7" fmla="*/ 597528 h 733330"/>
              <a:gd name="connsiteX0" fmla="*/ 0 w 1321806"/>
              <a:gd name="connsiteY0" fmla="*/ 642795 h 733330"/>
              <a:gd name="connsiteX1" fmla="*/ 697116 w 1321806"/>
              <a:gd name="connsiteY1" fmla="*/ 108641 h 733330"/>
              <a:gd name="connsiteX2" fmla="*/ 497940 w 1321806"/>
              <a:gd name="connsiteY2" fmla="*/ 72427 h 733330"/>
              <a:gd name="connsiteX3" fmla="*/ 1131683 w 1321806"/>
              <a:gd name="connsiteY3" fmla="*/ 0 h 733330"/>
              <a:gd name="connsiteX4" fmla="*/ 1321806 w 1321806"/>
              <a:gd name="connsiteY4" fmla="*/ 325924 h 733330"/>
              <a:gd name="connsiteX5" fmla="*/ 1186004 w 1321806"/>
              <a:gd name="connsiteY5" fmla="*/ 289711 h 733330"/>
              <a:gd name="connsiteX6" fmla="*/ 615635 w 1321806"/>
              <a:gd name="connsiteY6" fmla="*/ 733330 h 733330"/>
              <a:gd name="connsiteX7" fmla="*/ 0 w 1321806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186004 w 1566249"/>
              <a:gd name="connsiteY5" fmla="*/ 289711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51436 w 1566249"/>
              <a:gd name="connsiteY1" fmla="*/ 90534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33742 h 724277"/>
              <a:gd name="connsiteX1" fmla="*/ 724275 w 1566249"/>
              <a:gd name="connsiteY1" fmla="*/ 99588 h 724277"/>
              <a:gd name="connsiteX2" fmla="*/ 497940 w 1566249"/>
              <a:gd name="connsiteY2" fmla="*/ 63374 h 724277"/>
              <a:gd name="connsiteX3" fmla="*/ 1303699 w 1566249"/>
              <a:gd name="connsiteY3" fmla="*/ 0 h 724277"/>
              <a:gd name="connsiteX4" fmla="*/ 1566249 w 1566249"/>
              <a:gd name="connsiteY4" fmla="*/ 217283 h 724277"/>
              <a:gd name="connsiteX5" fmla="*/ 1240325 w 1566249"/>
              <a:gd name="connsiteY5" fmla="*/ 181070 h 724277"/>
              <a:gd name="connsiteX6" fmla="*/ 615635 w 1566249"/>
              <a:gd name="connsiteY6" fmla="*/ 724277 h 724277"/>
              <a:gd name="connsiteX7" fmla="*/ 0 w 1566249"/>
              <a:gd name="connsiteY7" fmla="*/ 633742 h 724277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222218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6249" h="733330">
                <a:moveTo>
                  <a:pt x="0" y="642795"/>
                </a:moveTo>
                <a:lnTo>
                  <a:pt x="724275" y="108641"/>
                </a:lnTo>
                <a:lnTo>
                  <a:pt x="497940" y="72427"/>
                </a:lnTo>
                <a:lnTo>
                  <a:pt x="1222218" y="0"/>
                </a:lnTo>
                <a:lnTo>
                  <a:pt x="1566249" y="226336"/>
                </a:lnTo>
                <a:lnTo>
                  <a:pt x="1240325" y="190123"/>
                </a:lnTo>
                <a:lnTo>
                  <a:pt x="615635" y="733330"/>
                </a:lnTo>
                <a:lnTo>
                  <a:pt x="0" y="642795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5804703" y="1776162"/>
            <a:ext cx="0" cy="1332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498338" y="342028"/>
                <a:ext cx="2308837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</m:acc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𝑒𝑛𝑐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8338" y="342028"/>
                <a:ext cx="2308837" cy="9687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046349" y="1310755"/>
                <a:ext cx="3808222" cy="4172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𝑎𝑏𝑜𝑣𝑒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⊥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𝑏𝑒𝑙𝑜𝑤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𝐾𝑙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6349" y="1310755"/>
                <a:ext cx="3808222" cy="417230"/>
              </a:xfrm>
              <a:prstGeom prst="rect">
                <a:avLst/>
              </a:prstGeom>
              <a:blipFill rotWithShape="0">
                <a:blip r:embed="rId3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117435" y="2158972"/>
                <a:ext cx="3502497" cy="41723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𝑎𝑏𝑜𝑣𝑒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 ⊥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𝑏𝑒𝑙𝑜𝑤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 ⊥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7435" y="2158972"/>
                <a:ext cx="3502497" cy="4172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/>
          <p:nvPr/>
        </p:nvCxnSpPr>
        <p:spPr>
          <a:xfrm flipH="1">
            <a:off x="5037237" y="3196612"/>
            <a:ext cx="0" cy="17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897207" y="3381670"/>
            <a:ext cx="0" cy="17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5048125" y="3370784"/>
            <a:ext cx="0" cy="1779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897209" y="3544956"/>
            <a:ext cx="0" cy="1779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048125" y="3559629"/>
            <a:ext cx="849082" cy="163286"/>
          </a:xfrm>
          <a:prstGeom prst="line">
            <a:avLst/>
          </a:prstGeom>
          <a:ln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055670" y="3214408"/>
            <a:ext cx="849082" cy="163286"/>
          </a:xfrm>
          <a:prstGeom prst="line">
            <a:avLst/>
          </a:prstGeom>
          <a:ln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359262" y="3012338"/>
                <a:ext cx="3170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9262" y="3012338"/>
                <a:ext cx="31701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775842" y="4768685"/>
                <a:ext cx="392350" cy="5523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ac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842" y="4768685"/>
                <a:ext cx="392350" cy="5523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 42"/>
          <p:cNvGrpSpPr/>
          <p:nvPr/>
        </p:nvGrpSpPr>
        <p:grpSpPr>
          <a:xfrm rot="938603">
            <a:off x="6476880" y="679736"/>
            <a:ext cx="650992" cy="2792040"/>
            <a:chOff x="6125108" y="931672"/>
            <a:chExt cx="650992" cy="2792040"/>
          </a:xfrm>
        </p:grpSpPr>
        <p:grpSp>
          <p:nvGrpSpPr>
            <p:cNvPr id="45" name="Group 44"/>
            <p:cNvGrpSpPr/>
            <p:nvPr/>
          </p:nvGrpSpPr>
          <p:grpSpPr>
            <a:xfrm rot="1187026">
              <a:off x="6542659" y="931672"/>
              <a:ext cx="233441" cy="449730"/>
              <a:chOff x="7543800" y="571233"/>
              <a:chExt cx="239486" cy="408481"/>
            </a:xfrm>
          </p:grpSpPr>
          <p:sp>
            <p:nvSpPr>
              <p:cNvPr id="50" name="Isosceles Triangle 49"/>
              <p:cNvSpPr/>
              <p:nvPr/>
            </p:nvSpPr>
            <p:spPr>
              <a:xfrm>
                <a:off x="7543800" y="571233"/>
                <a:ext cx="239486" cy="31595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7543800" y="838200"/>
                <a:ext cx="239486" cy="1415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Can 46"/>
            <p:cNvSpPr/>
            <p:nvPr/>
          </p:nvSpPr>
          <p:spPr>
            <a:xfrm rot="11993526">
              <a:off x="6125108" y="1211375"/>
              <a:ext cx="105474" cy="2512337"/>
            </a:xfrm>
            <a:prstGeom prst="can">
              <a:avLst>
                <a:gd name="adj" fmla="val 3703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2" name="Straight Arrow Connector 51"/>
          <p:cNvCxnSpPr/>
          <p:nvPr/>
        </p:nvCxnSpPr>
        <p:spPr>
          <a:xfrm flipH="1" flipV="1">
            <a:off x="5769269" y="308477"/>
            <a:ext cx="0" cy="282837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5744386" y="2400834"/>
            <a:ext cx="1408427" cy="71455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744386" y="3123855"/>
            <a:ext cx="1248696" cy="2897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857518" y="159038"/>
                <a:ext cx="60196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518" y="159038"/>
                <a:ext cx="601960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152813" y="2024169"/>
                <a:ext cx="735009" cy="501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2813" y="2024169"/>
                <a:ext cx="735009" cy="50129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993082" y="3150690"/>
                <a:ext cx="807144" cy="501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3082" y="3150690"/>
                <a:ext cx="807144" cy="50129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464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 rot="530768">
            <a:off x="1417839" y="2404342"/>
            <a:ext cx="8410669" cy="3114392"/>
          </a:xfrm>
          <a:custGeom>
            <a:avLst/>
            <a:gdLst>
              <a:gd name="connsiteX0" fmla="*/ 3856776 w 8410669"/>
              <a:gd name="connsiteY0" fmla="*/ 0 h 3114392"/>
              <a:gd name="connsiteX1" fmla="*/ 0 w 8410669"/>
              <a:gd name="connsiteY1" fmla="*/ 2534970 h 3114392"/>
              <a:gd name="connsiteX2" fmla="*/ 4599160 w 8410669"/>
              <a:gd name="connsiteY2" fmla="*/ 3114392 h 3114392"/>
              <a:gd name="connsiteX3" fmla="*/ 8410669 w 8410669"/>
              <a:gd name="connsiteY3" fmla="*/ 407406 h 3114392"/>
              <a:gd name="connsiteX4" fmla="*/ 3856776 w 8410669"/>
              <a:gd name="connsiteY4" fmla="*/ 0 h 311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0669" h="3114392">
                <a:moveTo>
                  <a:pt x="3856776" y="0"/>
                </a:moveTo>
                <a:lnTo>
                  <a:pt x="0" y="2534970"/>
                </a:lnTo>
                <a:lnTo>
                  <a:pt x="4599160" y="3114392"/>
                </a:lnTo>
                <a:lnTo>
                  <a:pt x="8410669" y="407406"/>
                </a:lnTo>
                <a:lnTo>
                  <a:pt x="3856776" y="0"/>
                </a:lnTo>
                <a:close/>
              </a:path>
            </a:pathLst>
          </a:custGeom>
          <a:solidFill>
            <a:schemeClr val="bg1">
              <a:lumMod val="95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 rot="408004">
            <a:off x="2022497" y="3911934"/>
            <a:ext cx="1566249" cy="733330"/>
          </a:xfrm>
          <a:custGeom>
            <a:avLst/>
            <a:gdLst>
              <a:gd name="connsiteX0" fmla="*/ 0 w 1294646"/>
              <a:gd name="connsiteY0" fmla="*/ 597528 h 733330"/>
              <a:gd name="connsiteX1" fmla="*/ 669956 w 1294646"/>
              <a:gd name="connsiteY1" fmla="*/ 108641 h 733330"/>
              <a:gd name="connsiteX2" fmla="*/ 470780 w 1294646"/>
              <a:gd name="connsiteY2" fmla="*/ 72427 h 733330"/>
              <a:gd name="connsiteX3" fmla="*/ 1104523 w 1294646"/>
              <a:gd name="connsiteY3" fmla="*/ 0 h 733330"/>
              <a:gd name="connsiteX4" fmla="*/ 1294646 w 1294646"/>
              <a:gd name="connsiteY4" fmla="*/ 325924 h 733330"/>
              <a:gd name="connsiteX5" fmla="*/ 1158844 w 1294646"/>
              <a:gd name="connsiteY5" fmla="*/ 289711 h 733330"/>
              <a:gd name="connsiteX6" fmla="*/ 588475 w 1294646"/>
              <a:gd name="connsiteY6" fmla="*/ 733330 h 733330"/>
              <a:gd name="connsiteX7" fmla="*/ 0 w 1294646"/>
              <a:gd name="connsiteY7" fmla="*/ 597528 h 733330"/>
              <a:gd name="connsiteX0" fmla="*/ 0 w 1321806"/>
              <a:gd name="connsiteY0" fmla="*/ 642795 h 733330"/>
              <a:gd name="connsiteX1" fmla="*/ 697116 w 1321806"/>
              <a:gd name="connsiteY1" fmla="*/ 108641 h 733330"/>
              <a:gd name="connsiteX2" fmla="*/ 497940 w 1321806"/>
              <a:gd name="connsiteY2" fmla="*/ 72427 h 733330"/>
              <a:gd name="connsiteX3" fmla="*/ 1131683 w 1321806"/>
              <a:gd name="connsiteY3" fmla="*/ 0 h 733330"/>
              <a:gd name="connsiteX4" fmla="*/ 1321806 w 1321806"/>
              <a:gd name="connsiteY4" fmla="*/ 325924 h 733330"/>
              <a:gd name="connsiteX5" fmla="*/ 1186004 w 1321806"/>
              <a:gd name="connsiteY5" fmla="*/ 289711 h 733330"/>
              <a:gd name="connsiteX6" fmla="*/ 615635 w 1321806"/>
              <a:gd name="connsiteY6" fmla="*/ 733330 h 733330"/>
              <a:gd name="connsiteX7" fmla="*/ 0 w 1321806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186004 w 1566249"/>
              <a:gd name="connsiteY5" fmla="*/ 289711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51436 w 1566249"/>
              <a:gd name="connsiteY1" fmla="*/ 90534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33742 h 724277"/>
              <a:gd name="connsiteX1" fmla="*/ 724275 w 1566249"/>
              <a:gd name="connsiteY1" fmla="*/ 99588 h 724277"/>
              <a:gd name="connsiteX2" fmla="*/ 497940 w 1566249"/>
              <a:gd name="connsiteY2" fmla="*/ 63374 h 724277"/>
              <a:gd name="connsiteX3" fmla="*/ 1303699 w 1566249"/>
              <a:gd name="connsiteY3" fmla="*/ 0 h 724277"/>
              <a:gd name="connsiteX4" fmla="*/ 1566249 w 1566249"/>
              <a:gd name="connsiteY4" fmla="*/ 217283 h 724277"/>
              <a:gd name="connsiteX5" fmla="*/ 1240325 w 1566249"/>
              <a:gd name="connsiteY5" fmla="*/ 181070 h 724277"/>
              <a:gd name="connsiteX6" fmla="*/ 615635 w 1566249"/>
              <a:gd name="connsiteY6" fmla="*/ 724277 h 724277"/>
              <a:gd name="connsiteX7" fmla="*/ 0 w 1566249"/>
              <a:gd name="connsiteY7" fmla="*/ 633742 h 724277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222218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6249" h="733330">
                <a:moveTo>
                  <a:pt x="0" y="642795"/>
                </a:moveTo>
                <a:lnTo>
                  <a:pt x="724275" y="108641"/>
                </a:lnTo>
                <a:lnTo>
                  <a:pt x="497940" y="72427"/>
                </a:lnTo>
                <a:lnTo>
                  <a:pt x="1222218" y="0"/>
                </a:lnTo>
                <a:lnTo>
                  <a:pt x="1566249" y="226336"/>
                </a:lnTo>
                <a:lnTo>
                  <a:pt x="1240325" y="190123"/>
                </a:lnTo>
                <a:lnTo>
                  <a:pt x="615635" y="733330"/>
                </a:lnTo>
                <a:lnTo>
                  <a:pt x="0" y="642795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rot="327295">
            <a:off x="4382849" y="4590754"/>
            <a:ext cx="1566249" cy="733330"/>
          </a:xfrm>
          <a:custGeom>
            <a:avLst/>
            <a:gdLst>
              <a:gd name="connsiteX0" fmla="*/ 0 w 1294646"/>
              <a:gd name="connsiteY0" fmla="*/ 597528 h 733330"/>
              <a:gd name="connsiteX1" fmla="*/ 669956 w 1294646"/>
              <a:gd name="connsiteY1" fmla="*/ 108641 h 733330"/>
              <a:gd name="connsiteX2" fmla="*/ 470780 w 1294646"/>
              <a:gd name="connsiteY2" fmla="*/ 72427 h 733330"/>
              <a:gd name="connsiteX3" fmla="*/ 1104523 w 1294646"/>
              <a:gd name="connsiteY3" fmla="*/ 0 h 733330"/>
              <a:gd name="connsiteX4" fmla="*/ 1294646 w 1294646"/>
              <a:gd name="connsiteY4" fmla="*/ 325924 h 733330"/>
              <a:gd name="connsiteX5" fmla="*/ 1158844 w 1294646"/>
              <a:gd name="connsiteY5" fmla="*/ 289711 h 733330"/>
              <a:gd name="connsiteX6" fmla="*/ 588475 w 1294646"/>
              <a:gd name="connsiteY6" fmla="*/ 733330 h 733330"/>
              <a:gd name="connsiteX7" fmla="*/ 0 w 1294646"/>
              <a:gd name="connsiteY7" fmla="*/ 597528 h 733330"/>
              <a:gd name="connsiteX0" fmla="*/ 0 w 1321806"/>
              <a:gd name="connsiteY0" fmla="*/ 642795 h 733330"/>
              <a:gd name="connsiteX1" fmla="*/ 697116 w 1321806"/>
              <a:gd name="connsiteY1" fmla="*/ 108641 h 733330"/>
              <a:gd name="connsiteX2" fmla="*/ 497940 w 1321806"/>
              <a:gd name="connsiteY2" fmla="*/ 72427 h 733330"/>
              <a:gd name="connsiteX3" fmla="*/ 1131683 w 1321806"/>
              <a:gd name="connsiteY3" fmla="*/ 0 h 733330"/>
              <a:gd name="connsiteX4" fmla="*/ 1321806 w 1321806"/>
              <a:gd name="connsiteY4" fmla="*/ 325924 h 733330"/>
              <a:gd name="connsiteX5" fmla="*/ 1186004 w 1321806"/>
              <a:gd name="connsiteY5" fmla="*/ 289711 h 733330"/>
              <a:gd name="connsiteX6" fmla="*/ 615635 w 1321806"/>
              <a:gd name="connsiteY6" fmla="*/ 733330 h 733330"/>
              <a:gd name="connsiteX7" fmla="*/ 0 w 1321806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186004 w 1566249"/>
              <a:gd name="connsiteY5" fmla="*/ 289711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51436 w 1566249"/>
              <a:gd name="connsiteY1" fmla="*/ 90534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33742 h 724277"/>
              <a:gd name="connsiteX1" fmla="*/ 724275 w 1566249"/>
              <a:gd name="connsiteY1" fmla="*/ 99588 h 724277"/>
              <a:gd name="connsiteX2" fmla="*/ 497940 w 1566249"/>
              <a:gd name="connsiteY2" fmla="*/ 63374 h 724277"/>
              <a:gd name="connsiteX3" fmla="*/ 1303699 w 1566249"/>
              <a:gd name="connsiteY3" fmla="*/ 0 h 724277"/>
              <a:gd name="connsiteX4" fmla="*/ 1566249 w 1566249"/>
              <a:gd name="connsiteY4" fmla="*/ 217283 h 724277"/>
              <a:gd name="connsiteX5" fmla="*/ 1240325 w 1566249"/>
              <a:gd name="connsiteY5" fmla="*/ 181070 h 724277"/>
              <a:gd name="connsiteX6" fmla="*/ 615635 w 1566249"/>
              <a:gd name="connsiteY6" fmla="*/ 724277 h 724277"/>
              <a:gd name="connsiteX7" fmla="*/ 0 w 1566249"/>
              <a:gd name="connsiteY7" fmla="*/ 633742 h 724277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222218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6249" h="733330">
                <a:moveTo>
                  <a:pt x="0" y="642795"/>
                </a:moveTo>
                <a:lnTo>
                  <a:pt x="724275" y="108641"/>
                </a:lnTo>
                <a:lnTo>
                  <a:pt x="497940" y="72427"/>
                </a:lnTo>
                <a:lnTo>
                  <a:pt x="1222218" y="0"/>
                </a:lnTo>
                <a:lnTo>
                  <a:pt x="1566249" y="226336"/>
                </a:lnTo>
                <a:lnTo>
                  <a:pt x="1240325" y="190123"/>
                </a:lnTo>
                <a:lnTo>
                  <a:pt x="615635" y="733330"/>
                </a:lnTo>
                <a:lnTo>
                  <a:pt x="0" y="642795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5804703" y="1776162"/>
            <a:ext cx="0" cy="1332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498338" y="342028"/>
                <a:ext cx="2308837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</m:acc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𝑒𝑛𝑐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8338" y="342028"/>
                <a:ext cx="2308837" cy="9687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046349" y="1310755"/>
                <a:ext cx="3344890" cy="4172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𝑎𝑏𝑜𝑣𝑒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∥∥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𝑏𝑒𝑙𝑜𝑤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∥∥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6349" y="1310755"/>
                <a:ext cx="3344890" cy="417230"/>
              </a:xfrm>
              <a:prstGeom prst="rect">
                <a:avLst/>
              </a:prstGeom>
              <a:blipFill rotWithShape="0">
                <a:blip r:embed="rId3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117435" y="2158972"/>
                <a:ext cx="3029868" cy="41723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𝑎𝑏𝑜𝑣𝑒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∥∥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𝑏𝑒𝑙𝑜𝑤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∥∥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7435" y="2158972"/>
                <a:ext cx="3029868" cy="4172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 flipH="1">
            <a:off x="5897207" y="3381670"/>
            <a:ext cx="0" cy="17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897209" y="3544956"/>
            <a:ext cx="0" cy="1779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904752" y="3407227"/>
            <a:ext cx="754453" cy="315688"/>
          </a:xfrm>
          <a:prstGeom prst="line">
            <a:avLst/>
          </a:prstGeom>
          <a:ln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5904752" y="3033326"/>
            <a:ext cx="754453" cy="348344"/>
          </a:xfrm>
          <a:prstGeom prst="line">
            <a:avLst/>
          </a:prstGeom>
          <a:ln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019638" y="2929187"/>
                <a:ext cx="3170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638" y="2929187"/>
                <a:ext cx="31701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775842" y="4768685"/>
                <a:ext cx="392350" cy="5523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ac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842" y="4768685"/>
                <a:ext cx="392350" cy="5523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 flipH="1">
            <a:off x="6659205" y="3033326"/>
            <a:ext cx="0" cy="17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659211" y="3229268"/>
            <a:ext cx="0" cy="1779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 rot="938603">
            <a:off x="6476880" y="679736"/>
            <a:ext cx="650992" cy="2792040"/>
            <a:chOff x="6125108" y="931672"/>
            <a:chExt cx="650992" cy="2792040"/>
          </a:xfrm>
        </p:grpSpPr>
        <p:grpSp>
          <p:nvGrpSpPr>
            <p:cNvPr id="43" name="Group 42"/>
            <p:cNvGrpSpPr/>
            <p:nvPr/>
          </p:nvGrpSpPr>
          <p:grpSpPr>
            <a:xfrm rot="1187026">
              <a:off x="6542659" y="931672"/>
              <a:ext cx="233441" cy="449730"/>
              <a:chOff x="7543800" y="571233"/>
              <a:chExt cx="239486" cy="408481"/>
            </a:xfrm>
          </p:grpSpPr>
          <p:sp>
            <p:nvSpPr>
              <p:cNvPr id="47" name="Isosceles Triangle 46"/>
              <p:cNvSpPr/>
              <p:nvPr/>
            </p:nvSpPr>
            <p:spPr>
              <a:xfrm>
                <a:off x="7543800" y="571233"/>
                <a:ext cx="239486" cy="31595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7543800" y="838200"/>
                <a:ext cx="239486" cy="1415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Can 44"/>
            <p:cNvSpPr/>
            <p:nvPr/>
          </p:nvSpPr>
          <p:spPr>
            <a:xfrm rot="11993526">
              <a:off x="6125108" y="1211375"/>
              <a:ext cx="105474" cy="2512337"/>
            </a:xfrm>
            <a:prstGeom prst="can">
              <a:avLst>
                <a:gd name="adj" fmla="val 3703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1" name="Straight Arrow Connector 50"/>
          <p:cNvCxnSpPr/>
          <p:nvPr/>
        </p:nvCxnSpPr>
        <p:spPr>
          <a:xfrm flipH="1" flipV="1">
            <a:off x="5769269" y="308477"/>
            <a:ext cx="0" cy="282837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5744386" y="2400834"/>
            <a:ext cx="1408427" cy="71455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744386" y="3123855"/>
            <a:ext cx="1248696" cy="2897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857518" y="159038"/>
                <a:ext cx="60196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518" y="159038"/>
                <a:ext cx="601960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152813" y="2024169"/>
                <a:ext cx="735009" cy="501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2813" y="2024169"/>
                <a:ext cx="735009" cy="50129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993082" y="3150690"/>
                <a:ext cx="807144" cy="501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3082" y="3150690"/>
                <a:ext cx="807144" cy="50129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196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 rot="530768">
            <a:off x="1417839" y="2404342"/>
            <a:ext cx="8410669" cy="3114392"/>
          </a:xfrm>
          <a:custGeom>
            <a:avLst/>
            <a:gdLst>
              <a:gd name="connsiteX0" fmla="*/ 3856776 w 8410669"/>
              <a:gd name="connsiteY0" fmla="*/ 0 h 3114392"/>
              <a:gd name="connsiteX1" fmla="*/ 0 w 8410669"/>
              <a:gd name="connsiteY1" fmla="*/ 2534970 h 3114392"/>
              <a:gd name="connsiteX2" fmla="*/ 4599160 w 8410669"/>
              <a:gd name="connsiteY2" fmla="*/ 3114392 h 3114392"/>
              <a:gd name="connsiteX3" fmla="*/ 8410669 w 8410669"/>
              <a:gd name="connsiteY3" fmla="*/ 407406 h 3114392"/>
              <a:gd name="connsiteX4" fmla="*/ 3856776 w 8410669"/>
              <a:gd name="connsiteY4" fmla="*/ 0 h 311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0669" h="3114392">
                <a:moveTo>
                  <a:pt x="3856776" y="0"/>
                </a:moveTo>
                <a:lnTo>
                  <a:pt x="0" y="2534970"/>
                </a:lnTo>
                <a:lnTo>
                  <a:pt x="4599160" y="3114392"/>
                </a:lnTo>
                <a:lnTo>
                  <a:pt x="8410669" y="407406"/>
                </a:lnTo>
                <a:lnTo>
                  <a:pt x="3856776" y="0"/>
                </a:lnTo>
                <a:close/>
              </a:path>
            </a:pathLst>
          </a:custGeom>
          <a:solidFill>
            <a:schemeClr val="bg1">
              <a:lumMod val="95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 rot="408004">
            <a:off x="2022497" y="3911934"/>
            <a:ext cx="1566249" cy="733330"/>
          </a:xfrm>
          <a:custGeom>
            <a:avLst/>
            <a:gdLst>
              <a:gd name="connsiteX0" fmla="*/ 0 w 1294646"/>
              <a:gd name="connsiteY0" fmla="*/ 597528 h 733330"/>
              <a:gd name="connsiteX1" fmla="*/ 669956 w 1294646"/>
              <a:gd name="connsiteY1" fmla="*/ 108641 h 733330"/>
              <a:gd name="connsiteX2" fmla="*/ 470780 w 1294646"/>
              <a:gd name="connsiteY2" fmla="*/ 72427 h 733330"/>
              <a:gd name="connsiteX3" fmla="*/ 1104523 w 1294646"/>
              <a:gd name="connsiteY3" fmla="*/ 0 h 733330"/>
              <a:gd name="connsiteX4" fmla="*/ 1294646 w 1294646"/>
              <a:gd name="connsiteY4" fmla="*/ 325924 h 733330"/>
              <a:gd name="connsiteX5" fmla="*/ 1158844 w 1294646"/>
              <a:gd name="connsiteY5" fmla="*/ 289711 h 733330"/>
              <a:gd name="connsiteX6" fmla="*/ 588475 w 1294646"/>
              <a:gd name="connsiteY6" fmla="*/ 733330 h 733330"/>
              <a:gd name="connsiteX7" fmla="*/ 0 w 1294646"/>
              <a:gd name="connsiteY7" fmla="*/ 597528 h 733330"/>
              <a:gd name="connsiteX0" fmla="*/ 0 w 1321806"/>
              <a:gd name="connsiteY0" fmla="*/ 642795 h 733330"/>
              <a:gd name="connsiteX1" fmla="*/ 697116 w 1321806"/>
              <a:gd name="connsiteY1" fmla="*/ 108641 h 733330"/>
              <a:gd name="connsiteX2" fmla="*/ 497940 w 1321806"/>
              <a:gd name="connsiteY2" fmla="*/ 72427 h 733330"/>
              <a:gd name="connsiteX3" fmla="*/ 1131683 w 1321806"/>
              <a:gd name="connsiteY3" fmla="*/ 0 h 733330"/>
              <a:gd name="connsiteX4" fmla="*/ 1321806 w 1321806"/>
              <a:gd name="connsiteY4" fmla="*/ 325924 h 733330"/>
              <a:gd name="connsiteX5" fmla="*/ 1186004 w 1321806"/>
              <a:gd name="connsiteY5" fmla="*/ 289711 h 733330"/>
              <a:gd name="connsiteX6" fmla="*/ 615635 w 1321806"/>
              <a:gd name="connsiteY6" fmla="*/ 733330 h 733330"/>
              <a:gd name="connsiteX7" fmla="*/ 0 w 1321806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186004 w 1566249"/>
              <a:gd name="connsiteY5" fmla="*/ 289711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51436 w 1566249"/>
              <a:gd name="connsiteY1" fmla="*/ 90534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33742 h 724277"/>
              <a:gd name="connsiteX1" fmla="*/ 724275 w 1566249"/>
              <a:gd name="connsiteY1" fmla="*/ 99588 h 724277"/>
              <a:gd name="connsiteX2" fmla="*/ 497940 w 1566249"/>
              <a:gd name="connsiteY2" fmla="*/ 63374 h 724277"/>
              <a:gd name="connsiteX3" fmla="*/ 1303699 w 1566249"/>
              <a:gd name="connsiteY3" fmla="*/ 0 h 724277"/>
              <a:gd name="connsiteX4" fmla="*/ 1566249 w 1566249"/>
              <a:gd name="connsiteY4" fmla="*/ 217283 h 724277"/>
              <a:gd name="connsiteX5" fmla="*/ 1240325 w 1566249"/>
              <a:gd name="connsiteY5" fmla="*/ 181070 h 724277"/>
              <a:gd name="connsiteX6" fmla="*/ 615635 w 1566249"/>
              <a:gd name="connsiteY6" fmla="*/ 724277 h 724277"/>
              <a:gd name="connsiteX7" fmla="*/ 0 w 1566249"/>
              <a:gd name="connsiteY7" fmla="*/ 633742 h 724277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222218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6249" h="733330">
                <a:moveTo>
                  <a:pt x="0" y="642795"/>
                </a:moveTo>
                <a:lnTo>
                  <a:pt x="724275" y="108641"/>
                </a:lnTo>
                <a:lnTo>
                  <a:pt x="497940" y="72427"/>
                </a:lnTo>
                <a:lnTo>
                  <a:pt x="1222218" y="0"/>
                </a:lnTo>
                <a:lnTo>
                  <a:pt x="1566249" y="226336"/>
                </a:lnTo>
                <a:lnTo>
                  <a:pt x="1240325" y="190123"/>
                </a:lnTo>
                <a:lnTo>
                  <a:pt x="615635" y="733330"/>
                </a:lnTo>
                <a:lnTo>
                  <a:pt x="0" y="642795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rot="327295">
            <a:off x="4382849" y="4590754"/>
            <a:ext cx="1566249" cy="733330"/>
          </a:xfrm>
          <a:custGeom>
            <a:avLst/>
            <a:gdLst>
              <a:gd name="connsiteX0" fmla="*/ 0 w 1294646"/>
              <a:gd name="connsiteY0" fmla="*/ 597528 h 733330"/>
              <a:gd name="connsiteX1" fmla="*/ 669956 w 1294646"/>
              <a:gd name="connsiteY1" fmla="*/ 108641 h 733330"/>
              <a:gd name="connsiteX2" fmla="*/ 470780 w 1294646"/>
              <a:gd name="connsiteY2" fmla="*/ 72427 h 733330"/>
              <a:gd name="connsiteX3" fmla="*/ 1104523 w 1294646"/>
              <a:gd name="connsiteY3" fmla="*/ 0 h 733330"/>
              <a:gd name="connsiteX4" fmla="*/ 1294646 w 1294646"/>
              <a:gd name="connsiteY4" fmla="*/ 325924 h 733330"/>
              <a:gd name="connsiteX5" fmla="*/ 1158844 w 1294646"/>
              <a:gd name="connsiteY5" fmla="*/ 289711 h 733330"/>
              <a:gd name="connsiteX6" fmla="*/ 588475 w 1294646"/>
              <a:gd name="connsiteY6" fmla="*/ 733330 h 733330"/>
              <a:gd name="connsiteX7" fmla="*/ 0 w 1294646"/>
              <a:gd name="connsiteY7" fmla="*/ 597528 h 733330"/>
              <a:gd name="connsiteX0" fmla="*/ 0 w 1321806"/>
              <a:gd name="connsiteY0" fmla="*/ 642795 h 733330"/>
              <a:gd name="connsiteX1" fmla="*/ 697116 w 1321806"/>
              <a:gd name="connsiteY1" fmla="*/ 108641 h 733330"/>
              <a:gd name="connsiteX2" fmla="*/ 497940 w 1321806"/>
              <a:gd name="connsiteY2" fmla="*/ 72427 h 733330"/>
              <a:gd name="connsiteX3" fmla="*/ 1131683 w 1321806"/>
              <a:gd name="connsiteY3" fmla="*/ 0 h 733330"/>
              <a:gd name="connsiteX4" fmla="*/ 1321806 w 1321806"/>
              <a:gd name="connsiteY4" fmla="*/ 325924 h 733330"/>
              <a:gd name="connsiteX5" fmla="*/ 1186004 w 1321806"/>
              <a:gd name="connsiteY5" fmla="*/ 289711 h 733330"/>
              <a:gd name="connsiteX6" fmla="*/ 615635 w 1321806"/>
              <a:gd name="connsiteY6" fmla="*/ 733330 h 733330"/>
              <a:gd name="connsiteX7" fmla="*/ 0 w 1321806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186004 w 1566249"/>
              <a:gd name="connsiteY5" fmla="*/ 289711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51436 w 1566249"/>
              <a:gd name="connsiteY1" fmla="*/ 90534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33742 h 724277"/>
              <a:gd name="connsiteX1" fmla="*/ 724275 w 1566249"/>
              <a:gd name="connsiteY1" fmla="*/ 99588 h 724277"/>
              <a:gd name="connsiteX2" fmla="*/ 497940 w 1566249"/>
              <a:gd name="connsiteY2" fmla="*/ 63374 h 724277"/>
              <a:gd name="connsiteX3" fmla="*/ 1303699 w 1566249"/>
              <a:gd name="connsiteY3" fmla="*/ 0 h 724277"/>
              <a:gd name="connsiteX4" fmla="*/ 1566249 w 1566249"/>
              <a:gd name="connsiteY4" fmla="*/ 217283 h 724277"/>
              <a:gd name="connsiteX5" fmla="*/ 1240325 w 1566249"/>
              <a:gd name="connsiteY5" fmla="*/ 181070 h 724277"/>
              <a:gd name="connsiteX6" fmla="*/ 615635 w 1566249"/>
              <a:gd name="connsiteY6" fmla="*/ 724277 h 724277"/>
              <a:gd name="connsiteX7" fmla="*/ 0 w 1566249"/>
              <a:gd name="connsiteY7" fmla="*/ 633742 h 724277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222218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6249" h="733330">
                <a:moveTo>
                  <a:pt x="0" y="642795"/>
                </a:moveTo>
                <a:lnTo>
                  <a:pt x="724275" y="108641"/>
                </a:lnTo>
                <a:lnTo>
                  <a:pt x="497940" y="72427"/>
                </a:lnTo>
                <a:lnTo>
                  <a:pt x="1222218" y="0"/>
                </a:lnTo>
                <a:lnTo>
                  <a:pt x="1566249" y="226336"/>
                </a:lnTo>
                <a:lnTo>
                  <a:pt x="1240325" y="190123"/>
                </a:lnTo>
                <a:lnTo>
                  <a:pt x="615635" y="733330"/>
                </a:lnTo>
                <a:lnTo>
                  <a:pt x="0" y="642795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5804703" y="1776162"/>
            <a:ext cx="0" cy="1332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689014" y="2144585"/>
                <a:ext cx="3029868" cy="41723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𝑎𝑏𝑜𝑣𝑒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∥∥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𝑏𝑒𝑙𝑜𝑤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∥∥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9014" y="2144585"/>
                <a:ext cx="3029868" cy="4172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 flipH="1">
            <a:off x="5897207" y="3381670"/>
            <a:ext cx="0" cy="17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897209" y="3544956"/>
            <a:ext cx="0" cy="1779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904752" y="3407227"/>
            <a:ext cx="754453" cy="315688"/>
          </a:xfrm>
          <a:prstGeom prst="line">
            <a:avLst/>
          </a:prstGeom>
          <a:ln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5904752" y="3033326"/>
            <a:ext cx="754453" cy="348344"/>
          </a:xfrm>
          <a:prstGeom prst="line">
            <a:avLst/>
          </a:prstGeom>
          <a:ln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019638" y="2929187"/>
                <a:ext cx="3170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638" y="2929187"/>
                <a:ext cx="31701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775842" y="4768685"/>
                <a:ext cx="392350" cy="5523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ac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842" y="4768685"/>
                <a:ext cx="392350" cy="5523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 flipH="1">
            <a:off x="6659205" y="3033326"/>
            <a:ext cx="0" cy="17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659211" y="3229268"/>
            <a:ext cx="0" cy="1779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452699" y="1470564"/>
                <a:ext cx="3502497" cy="41723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𝑎𝑏𝑜𝑣𝑒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 ⊥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𝑏𝑒𝑙𝑜𝑤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 ⊥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2699" y="1470564"/>
                <a:ext cx="3502497" cy="41723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8689014" y="767396"/>
                <a:ext cx="3011722" cy="38318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𝑎𝑏𝑜𝑣𝑒</m:t>
                          </m:r>
                        </m:sub>
                        <m:sup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𝑏𝑒𝑙𝑜𝑤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9014" y="767396"/>
                <a:ext cx="3011722" cy="383182"/>
              </a:xfrm>
              <a:prstGeom prst="rect">
                <a:avLst/>
              </a:prstGeom>
              <a:blipFill rotWithShape="0">
                <a:blip r:embed="rId6"/>
                <a:stretch>
                  <a:fillRect l="-806" r="-1815" b="-15385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13994" y="5664639"/>
                <a:ext cx="4538807" cy="48314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𝑎𝑏𝑜𝑣𝑒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𝑏𝑒𝑙𝑜𝑤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</m:acc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̂"/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3994" y="5664639"/>
                <a:ext cx="4538807" cy="4831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/>
          <p:cNvGrpSpPr/>
          <p:nvPr/>
        </p:nvGrpSpPr>
        <p:grpSpPr>
          <a:xfrm rot="938603">
            <a:off x="6476880" y="679736"/>
            <a:ext cx="650992" cy="2792040"/>
            <a:chOff x="6125108" y="931672"/>
            <a:chExt cx="650992" cy="2792040"/>
          </a:xfrm>
        </p:grpSpPr>
        <p:grpSp>
          <p:nvGrpSpPr>
            <p:cNvPr id="43" name="Group 42"/>
            <p:cNvGrpSpPr/>
            <p:nvPr/>
          </p:nvGrpSpPr>
          <p:grpSpPr>
            <a:xfrm rot="1187026">
              <a:off x="6542659" y="931672"/>
              <a:ext cx="233441" cy="449730"/>
              <a:chOff x="7543800" y="571233"/>
              <a:chExt cx="239486" cy="408481"/>
            </a:xfrm>
          </p:grpSpPr>
          <p:sp>
            <p:nvSpPr>
              <p:cNvPr id="47" name="Isosceles Triangle 46"/>
              <p:cNvSpPr/>
              <p:nvPr/>
            </p:nvSpPr>
            <p:spPr>
              <a:xfrm>
                <a:off x="7543800" y="571233"/>
                <a:ext cx="239486" cy="31595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7543800" y="838200"/>
                <a:ext cx="239486" cy="1415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Can 44"/>
            <p:cNvSpPr/>
            <p:nvPr/>
          </p:nvSpPr>
          <p:spPr>
            <a:xfrm rot="11993526">
              <a:off x="6125108" y="1211375"/>
              <a:ext cx="105474" cy="2512337"/>
            </a:xfrm>
            <a:prstGeom prst="can">
              <a:avLst>
                <a:gd name="adj" fmla="val 3703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1" name="Straight Arrow Connector 50"/>
          <p:cNvCxnSpPr/>
          <p:nvPr/>
        </p:nvCxnSpPr>
        <p:spPr>
          <a:xfrm flipH="1" flipV="1">
            <a:off x="5769269" y="308477"/>
            <a:ext cx="0" cy="282837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5744386" y="2400834"/>
            <a:ext cx="1408427" cy="71455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744386" y="3123855"/>
            <a:ext cx="1248696" cy="2897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857518" y="159038"/>
                <a:ext cx="60196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518" y="159038"/>
                <a:ext cx="601960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152813" y="2024169"/>
                <a:ext cx="735009" cy="501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2813" y="2024169"/>
                <a:ext cx="735009" cy="50129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993082" y="3150690"/>
                <a:ext cx="807144" cy="501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3082" y="3150690"/>
                <a:ext cx="807144" cy="50129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360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 rot="530768">
            <a:off x="326793" y="2684898"/>
            <a:ext cx="8410669" cy="3114392"/>
          </a:xfrm>
          <a:custGeom>
            <a:avLst/>
            <a:gdLst>
              <a:gd name="connsiteX0" fmla="*/ 3856776 w 8410669"/>
              <a:gd name="connsiteY0" fmla="*/ 0 h 3114392"/>
              <a:gd name="connsiteX1" fmla="*/ 0 w 8410669"/>
              <a:gd name="connsiteY1" fmla="*/ 2534970 h 3114392"/>
              <a:gd name="connsiteX2" fmla="*/ 4599160 w 8410669"/>
              <a:gd name="connsiteY2" fmla="*/ 3114392 h 3114392"/>
              <a:gd name="connsiteX3" fmla="*/ 8410669 w 8410669"/>
              <a:gd name="connsiteY3" fmla="*/ 407406 h 3114392"/>
              <a:gd name="connsiteX4" fmla="*/ 3856776 w 8410669"/>
              <a:gd name="connsiteY4" fmla="*/ 0 h 311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0669" h="3114392">
                <a:moveTo>
                  <a:pt x="3856776" y="0"/>
                </a:moveTo>
                <a:lnTo>
                  <a:pt x="0" y="2534970"/>
                </a:lnTo>
                <a:lnTo>
                  <a:pt x="4599160" y="3114392"/>
                </a:lnTo>
                <a:lnTo>
                  <a:pt x="8410669" y="407406"/>
                </a:lnTo>
                <a:lnTo>
                  <a:pt x="3856776" y="0"/>
                </a:lnTo>
                <a:close/>
              </a:path>
            </a:pathLst>
          </a:custGeom>
          <a:solidFill>
            <a:schemeClr val="bg1">
              <a:lumMod val="95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reeform 4"/>
          <p:cNvSpPr/>
          <p:nvPr/>
        </p:nvSpPr>
        <p:spPr>
          <a:xfrm rot="408004">
            <a:off x="931451" y="4192490"/>
            <a:ext cx="1566249" cy="733330"/>
          </a:xfrm>
          <a:custGeom>
            <a:avLst/>
            <a:gdLst>
              <a:gd name="connsiteX0" fmla="*/ 0 w 1294646"/>
              <a:gd name="connsiteY0" fmla="*/ 597528 h 733330"/>
              <a:gd name="connsiteX1" fmla="*/ 669956 w 1294646"/>
              <a:gd name="connsiteY1" fmla="*/ 108641 h 733330"/>
              <a:gd name="connsiteX2" fmla="*/ 470780 w 1294646"/>
              <a:gd name="connsiteY2" fmla="*/ 72427 h 733330"/>
              <a:gd name="connsiteX3" fmla="*/ 1104523 w 1294646"/>
              <a:gd name="connsiteY3" fmla="*/ 0 h 733330"/>
              <a:gd name="connsiteX4" fmla="*/ 1294646 w 1294646"/>
              <a:gd name="connsiteY4" fmla="*/ 325924 h 733330"/>
              <a:gd name="connsiteX5" fmla="*/ 1158844 w 1294646"/>
              <a:gd name="connsiteY5" fmla="*/ 289711 h 733330"/>
              <a:gd name="connsiteX6" fmla="*/ 588475 w 1294646"/>
              <a:gd name="connsiteY6" fmla="*/ 733330 h 733330"/>
              <a:gd name="connsiteX7" fmla="*/ 0 w 1294646"/>
              <a:gd name="connsiteY7" fmla="*/ 597528 h 733330"/>
              <a:gd name="connsiteX0" fmla="*/ 0 w 1321806"/>
              <a:gd name="connsiteY0" fmla="*/ 642795 h 733330"/>
              <a:gd name="connsiteX1" fmla="*/ 697116 w 1321806"/>
              <a:gd name="connsiteY1" fmla="*/ 108641 h 733330"/>
              <a:gd name="connsiteX2" fmla="*/ 497940 w 1321806"/>
              <a:gd name="connsiteY2" fmla="*/ 72427 h 733330"/>
              <a:gd name="connsiteX3" fmla="*/ 1131683 w 1321806"/>
              <a:gd name="connsiteY3" fmla="*/ 0 h 733330"/>
              <a:gd name="connsiteX4" fmla="*/ 1321806 w 1321806"/>
              <a:gd name="connsiteY4" fmla="*/ 325924 h 733330"/>
              <a:gd name="connsiteX5" fmla="*/ 1186004 w 1321806"/>
              <a:gd name="connsiteY5" fmla="*/ 289711 h 733330"/>
              <a:gd name="connsiteX6" fmla="*/ 615635 w 1321806"/>
              <a:gd name="connsiteY6" fmla="*/ 733330 h 733330"/>
              <a:gd name="connsiteX7" fmla="*/ 0 w 1321806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186004 w 1566249"/>
              <a:gd name="connsiteY5" fmla="*/ 289711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51436 w 1566249"/>
              <a:gd name="connsiteY1" fmla="*/ 90534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33742 h 724277"/>
              <a:gd name="connsiteX1" fmla="*/ 724275 w 1566249"/>
              <a:gd name="connsiteY1" fmla="*/ 99588 h 724277"/>
              <a:gd name="connsiteX2" fmla="*/ 497940 w 1566249"/>
              <a:gd name="connsiteY2" fmla="*/ 63374 h 724277"/>
              <a:gd name="connsiteX3" fmla="*/ 1303699 w 1566249"/>
              <a:gd name="connsiteY3" fmla="*/ 0 h 724277"/>
              <a:gd name="connsiteX4" fmla="*/ 1566249 w 1566249"/>
              <a:gd name="connsiteY4" fmla="*/ 217283 h 724277"/>
              <a:gd name="connsiteX5" fmla="*/ 1240325 w 1566249"/>
              <a:gd name="connsiteY5" fmla="*/ 181070 h 724277"/>
              <a:gd name="connsiteX6" fmla="*/ 615635 w 1566249"/>
              <a:gd name="connsiteY6" fmla="*/ 724277 h 724277"/>
              <a:gd name="connsiteX7" fmla="*/ 0 w 1566249"/>
              <a:gd name="connsiteY7" fmla="*/ 633742 h 724277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222218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6249" h="733330">
                <a:moveTo>
                  <a:pt x="0" y="642795"/>
                </a:moveTo>
                <a:lnTo>
                  <a:pt x="724275" y="108641"/>
                </a:lnTo>
                <a:lnTo>
                  <a:pt x="497940" y="72427"/>
                </a:lnTo>
                <a:lnTo>
                  <a:pt x="1222218" y="0"/>
                </a:lnTo>
                <a:lnTo>
                  <a:pt x="1566249" y="226336"/>
                </a:lnTo>
                <a:lnTo>
                  <a:pt x="1240325" y="190123"/>
                </a:lnTo>
                <a:lnTo>
                  <a:pt x="615635" y="733330"/>
                </a:lnTo>
                <a:lnTo>
                  <a:pt x="0" y="642795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rot="327295">
            <a:off x="3291803" y="4871310"/>
            <a:ext cx="1566249" cy="733330"/>
          </a:xfrm>
          <a:custGeom>
            <a:avLst/>
            <a:gdLst>
              <a:gd name="connsiteX0" fmla="*/ 0 w 1294646"/>
              <a:gd name="connsiteY0" fmla="*/ 597528 h 733330"/>
              <a:gd name="connsiteX1" fmla="*/ 669956 w 1294646"/>
              <a:gd name="connsiteY1" fmla="*/ 108641 h 733330"/>
              <a:gd name="connsiteX2" fmla="*/ 470780 w 1294646"/>
              <a:gd name="connsiteY2" fmla="*/ 72427 h 733330"/>
              <a:gd name="connsiteX3" fmla="*/ 1104523 w 1294646"/>
              <a:gd name="connsiteY3" fmla="*/ 0 h 733330"/>
              <a:gd name="connsiteX4" fmla="*/ 1294646 w 1294646"/>
              <a:gd name="connsiteY4" fmla="*/ 325924 h 733330"/>
              <a:gd name="connsiteX5" fmla="*/ 1158844 w 1294646"/>
              <a:gd name="connsiteY5" fmla="*/ 289711 h 733330"/>
              <a:gd name="connsiteX6" fmla="*/ 588475 w 1294646"/>
              <a:gd name="connsiteY6" fmla="*/ 733330 h 733330"/>
              <a:gd name="connsiteX7" fmla="*/ 0 w 1294646"/>
              <a:gd name="connsiteY7" fmla="*/ 597528 h 733330"/>
              <a:gd name="connsiteX0" fmla="*/ 0 w 1321806"/>
              <a:gd name="connsiteY0" fmla="*/ 642795 h 733330"/>
              <a:gd name="connsiteX1" fmla="*/ 697116 w 1321806"/>
              <a:gd name="connsiteY1" fmla="*/ 108641 h 733330"/>
              <a:gd name="connsiteX2" fmla="*/ 497940 w 1321806"/>
              <a:gd name="connsiteY2" fmla="*/ 72427 h 733330"/>
              <a:gd name="connsiteX3" fmla="*/ 1131683 w 1321806"/>
              <a:gd name="connsiteY3" fmla="*/ 0 h 733330"/>
              <a:gd name="connsiteX4" fmla="*/ 1321806 w 1321806"/>
              <a:gd name="connsiteY4" fmla="*/ 325924 h 733330"/>
              <a:gd name="connsiteX5" fmla="*/ 1186004 w 1321806"/>
              <a:gd name="connsiteY5" fmla="*/ 289711 h 733330"/>
              <a:gd name="connsiteX6" fmla="*/ 615635 w 1321806"/>
              <a:gd name="connsiteY6" fmla="*/ 733330 h 733330"/>
              <a:gd name="connsiteX7" fmla="*/ 0 w 1321806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186004 w 1566249"/>
              <a:gd name="connsiteY5" fmla="*/ 289711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51436 w 1566249"/>
              <a:gd name="connsiteY1" fmla="*/ 90534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33742 h 724277"/>
              <a:gd name="connsiteX1" fmla="*/ 724275 w 1566249"/>
              <a:gd name="connsiteY1" fmla="*/ 99588 h 724277"/>
              <a:gd name="connsiteX2" fmla="*/ 497940 w 1566249"/>
              <a:gd name="connsiteY2" fmla="*/ 63374 h 724277"/>
              <a:gd name="connsiteX3" fmla="*/ 1303699 w 1566249"/>
              <a:gd name="connsiteY3" fmla="*/ 0 h 724277"/>
              <a:gd name="connsiteX4" fmla="*/ 1566249 w 1566249"/>
              <a:gd name="connsiteY4" fmla="*/ 217283 h 724277"/>
              <a:gd name="connsiteX5" fmla="*/ 1240325 w 1566249"/>
              <a:gd name="connsiteY5" fmla="*/ 181070 h 724277"/>
              <a:gd name="connsiteX6" fmla="*/ 615635 w 1566249"/>
              <a:gd name="connsiteY6" fmla="*/ 724277 h 724277"/>
              <a:gd name="connsiteX7" fmla="*/ 0 w 1566249"/>
              <a:gd name="connsiteY7" fmla="*/ 633742 h 724277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222218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6249" h="733330">
                <a:moveTo>
                  <a:pt x="0" y="642795"/>
                </a:moveTo>
                <a:lnTo>
                  <a:pt x="724275" y="108641"/>
                </a:lnTo>
                <a:lnTo>
                  <a:pt x="497940" y="72427"/>
                </a:lnTo>
                <a:lnTo>
                  <a:pt x="1222218" y="0"/>
                </a:lnTo>
                <a:lnTo>
                  <a:pt x="1566249" y="226336"/>
                </a:lnTo>
                <a:lnTo>
                  <a:pt x="1240325" y="190123"/>
                </a:lnTo>
                <a:lnTo>
                  <a:pt x="615635" y="733330"/>
                </a:lnTo>
                <a:lnTo>
                  <a:pt x="0" y="642795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4713657" y="2056718"/>
            <a:ext cx="0" cy="1332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806161" y="3662226"/>
            <a:ext cx="0" cy="17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4806163" y="3825512"/>
            <a:ext cx="0" cy="1779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813706" y="3687783"/>
            <a:ext cx="754453" cy="315688"/>
          </a:xfrm>
          <a:prstGeom prst="line">
            <a:avLst/>
          </a:prstGeom>
          <a:ln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813706" y="3313882"/>
            <a:ext cx="754453" cy="348344"/>
          </a:xfrm>
          <a:prstGeom prst="line">
            <a:avLst/>
          </a:prstGeom>
          <a:ln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928592" y="3209743"/>
                <a:ext cx="3170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592" y="3209743"/>
                <a:ext cx="317010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684796" y="5049241"/>
                <a:ext cx="392350" cy="5523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ac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796" y="5049241"/>
                <a:ext cx="392350" cy="552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 flipH="1">
            <a:off x="5568159" y="3313882"/>
            <a:ext cx="0" cy="17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5568165" y="3509824"/>
            <a:ext cx="0" cy="1779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520317" y="187230"/>
                <a:ext cx="4538807" cy="48314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𝑎𝑏𝑜𝑣𝑒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𝑏𝑒𝑙𝑜𝑤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</m:acc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̂"/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0317" y="187230"/>
                <a:ext cx="4538807" cy="4831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/>
          <p:cNvGrpSpPr/>
          <p:nvPr/>
        </p:nvGrpSpPr>
        <p:grpSpPr>
          <a:xfrm rot="938603">
            <a:off x="5385834" y="960292"/>
            <a:ext cx="650992" cy="2792040"/>
            <a:chOff x="6125108" y="931672"/>
            <a:chExt cx="650992" cy="2792040"/>
          </a:xfrm>
        </p:grpSpPr>
        <p:grpSp>
          <p:nvGrpSpPr>
            <p:cNvPr id="43" name="Group 42"/>
            <p:cNvGrpSpPr/>
            <p:nvPr/>
          </p:nvGrpSpPr>
          <p:grpSpPr>
            <a:xfrm rot="1187026">
              <a:off x="6542659" y="931672"/>
              <a:ext cx="233441" cy="449730"/>
              <a:chOff x="7543800" y="571233"/>
              <a:chExt cx="239486" cy="408481"/>
            </a:xfrm>
          </p:grpSpPr>
          <p:sp>
            <p:nvSpPr>
              <p:cNvPr id="47" name="Isosceles Triangle 46"/>
              <p:cNvSpPr/>
              <p:nvPr/>
            </p:nvSpPr>
            <p:spPr>
              <a:xfrm>
                <a:off x="7543800" y="571233"/>
                <a:ext cx="239486" cy="31595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7543800" y="838200"/>
                <a:ext cx="239486" cy="1415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Can 44"/>
            <p:cNvSpPr/>
            <p:nvPr/>
          </p:nvSpPr>
          <p:spPr>
            <a:xfrm rot="11993526">
              <a:off x="6125108" y="1211375"/>
              <a:ext cx="105474" cy="2512337"/>
            </a:xfrm>
            <a:prstGeom prst="can">
              <a:avLst>
                <a:gd name="adj" fmla="val 3703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1" name="Straight Arrow Connector 50"/>
          <p:cNvCxnSpPr/>
          <p:nvPr/>
        </p:nvCxnSpPr>
        <p:spPr>
          <a:xfrm flipH="1" flipV="1">
            <a:off x="4678223" y="589033"/>
            <a:ext cx="0" cy="282837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4653340" y="2681390"/>
            <a:ext cx="1408427" cy="71455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653340" y="3404411"/>
            <a:ext cx="1248696" cy="2897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766472" y="439594"/>
                <a:ext cx="60196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6472" y="439594"/>
                <a:ext cx="601960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061767" y="2304725"/>
                <a:ext cx="735009" cy="501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1767" y="2304725"/>
                <a:ext cx="735009" cy="50129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902036" y="3431246"/>
                <a:ext cx="807144" cy="501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2036" y="3431246"/>
                <a:ext cx="807144" cy="50129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 flipH="1" flipV="1">
            <a:off x="2868895" y="864249"/>
            <a:ext cx="0" cy="282837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2844012" y="2956606"/>
            <a:ext cx="1408427" cy="71455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844012" y="3679627"/>
            <a:ext cx="1248696" cy="2897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037087" y="3740131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4220191" y="268139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2860246" y="615250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z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796776" y="983107"/>
                <a:ext cx="5297797" cy="4165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𝑎𝑏𝑜𝑣𝑒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𝑏𝑒𝑙𝑜𝑤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̂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6776" y="983107"/>
                <a:ext cx="5297797" cy="41652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156827" y="1640194"/>
                <a:ext cx="2505238" cy="416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𝐾</m:t>
                      </m:r>
                      <m:acc>
                        <m:accPr>
                          <m:chr m:val="̂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6827" y="1640194"/>
                <a:ext cx="2505238" cy="41652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932042" y="3115018"/>
                <a:ext cx="3774175" cy="506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𝑎𝑙𝑠𝑜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  <m: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𝐾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2042" y="3115018"/>
                <a:ext cx="3774175" cy="50642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920980" y="2180423"/>
                <a:ext cx="2617833" cy="7945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0980" y="2180423"/>
                <a:ext cx="2617833" cy="79457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183973" y="4976627"/>
                <a:ext cx="5918030" cy="4165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𝐻𝑒𝑛𝑐𝑒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𝛻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𝑎𝑏𝑜𝑣𝑒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𝑏𝑒𝑙𝑜𝑤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̂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3973" y="4976627"/>
                <a:ext cx="5918030" cy="41652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240512" y="5482542"/>
                <a:ext cx="4122282" cy="677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𝑎𝑏𝑜𝑣𝑒</m:t>
                              </m:r>
                            </m:sub>
                          </m:sSub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𝑏𝑒𝑙𝑜𝑤</m:t>
                              </m:r>
                            </m:sub>
                          </m:sSub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0512" y="5482542"/>
                <a:ext cx="4122282" cy="67755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277381" y="6187972"/>
                <a:ext cx="3224537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𝑎𝑏𝑜𝑣𝑒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𝑏𝑒𝑙𝑜𝑤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381" y="6187972"/>
                <a:ext cx="3224537" cy="619016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5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 rot="530768">
            <a:off x="326793" y="2684898"/>
            <a:ext cx="8410669" cy="3114392"/>
          </a:xfrm>
          <a:custGeom>
            <a:avLst/>
            <a:gdLst>
              <a:gd name="connsiteX0" fmla="*/ 3856776 w 8410669"/>
              <a:gd name="connsiteY0" fmla="*/ 0 h 3114392"/>
              <a:gd name="connsiteX1" fmla="*/ 0 w 8410669"/>
              <a:gd name="connsiteY1" fmla="*/ 2534970 h 3114392"/>
              <a:gd name="connsiteX2" fmla="*/ 4599160 w 8410669"/>
              <a:gd name="connsiteY2" fmla="*/ 3114392 h 3114392"/>
              <a:gd name="connsiteX3" fmla="*/ 8410669 w 8410669"/>
              <a:gd name="connsiteY3" fmla="*/ 407406 h 3114392"/>
              <a:gd name="connsiteX4" fmla="*/ 3856776 w 8410669"/>
              <a:gd name="connsiteY4" fmla="*/ 0 h 311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0669" h="3114392">
                <a:moveTo>
                  <a:pt x="3856776" y="0"/>
                </a:moveTo>
                <a:lnTo>
                  <a:pt x="0" y="2534970"/>
                </a:lnTo>
                <a:lnTo>
                  <a:pt x="4599160" y="3114392"/>
                </a:lnTo>
                <a:lnTo>
                  <a:pt x="8410669" y="407406"/>
                </a:lnTo>
                <a:lnTo>
                  <a:pt x="3856776" y="0"/>
                </a:lnTo>
                <a:close/>
              </a:path>
            </a:pathLst>
          </a:custGeom>
          <a:solidFill>
            <a:schemeClr val="bg1">
              <a:lumMod val="95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reeform 4"/>
          <p:cNvSpPr/>
          <p:nvPr/>
        </p:nvSpPr>
        <p:spPr>
          <a:xfrm rot="408004">
            <a:off x="931451" y="4192490"/>
            <a:ext cx="1566249" cy="733330"/>
          </a:xfrm>
          <a:custGeom>
            <a:avLst/>
            <a:gdLst>
              <a:gd name="connsiteX0" fmla="*/ 0 w 1294646"/>
              <a:gd name="connsiteY0" fmla="*/ 597528 h 733330"/>
              <a:gd name="connsiteX1" fmla="*/ 669956 w 1294646"/>
              <a:gd name="connsiteY1" fmla="*/ 108641 h 733330"/>
              <a:gd name="connsiteX2" fmla="*/ 470780 w 1294646"/>
              <a:gd name="connsiteY2" fmla="*/ 72427 h 733330"/>
              <a:gd name="connsiteX3" fmla="*/ 1104523 w 1294646"/>
              <a:gd name="connsiteY3" fmla="*/ 0 h 733330"/>
              <a:gd name="connsiteX4" fmla="*/ 1294646 w 1294646"/>
              <a:gd name="connsiteY4" fmla="*/ 325924 h 733330"/>
              <a:gd name="connsiteX5" fmla="*/ 1158844 w 1294646"/>
              <a:gd name="connsiteY5" fmla="*/ 289711 h 733330"/>
              <a:gd name="connsiteX6" fmla="*/ 588475 w 1294646"/>
              <a:gd name="connsiteY6" fmla="*/ 733330 h 733330"/>
              <a:gd name="connsiteX7" fmla="*/ 0 w 1294646"/>
              <a:gd name="connsiteY7" fmla="*/ 597528 h 733330"/>
              <a:gd name="connsiteX0" fmla="*/ 0 w 1321806"/>
              <a:gd name="connsiteY0" fmla="*/ 642795 h 733330"/>
              <a:gd name="connsiteX1" fmla="*/ 697116 w 1321806"/>
              <a:gd name="connsiteY1" fmla="*/ 108641 h 733330"/>
              <a:gd name="connsiteX2" fmla="*/ 497940 w 1321806"/>
              <a:gd name="connsiteY2" fmla="*/ 72427 h 733330"/>
              <a:gd name="connsiteX3" fmla="*/ 1131683 w 1321806"/>
              <a:gd name="connsiteY3" fmla="*/ 0 h 733330"/>
              <a:gd name="connsiteX4" fmla="*/ 1321806 w 1321806"/>
              <a:gd name="connsiteY4" fmla="*/ 325924 h 733330"/>
              <a:gd name="connsiteX5" fmla="*/ 1186004 w 1321806"/>
              <a:gd name="connsiteY5" fmla="*/ 289711 h 733330"/>
              <a:gd name="connsiteX6" fmla="*/ 615635 w 1321806"/>
              <a:gd name="connsiteY6" fmla="*/ 733330 h 733330"/>
              <a:gd name="connsiteX7" fmla="*/ 0 w 1321806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186004 w 1566249"/>
              <a:gd name="connsiteY5" fmla="*/ 289711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51436 w 1566249"/>
              <a:gd name="connsiteY1" fmla="*/ 90534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33742 h 724277"/>
              <a:gd name="connsiteX1" fmla="*/ 724275 w 1566249"/>
              <a:gd name="connsiteY1" fmla="*/ 99588 h 724277"/>
              <a:gd name="connsiteX2" fmla="*/ 497940 w 1566249"/>
              <a:gd name="connsiteY2" fmla="*/ 63374 h 724277"/>
              <a:gd name="connsiteX3" fmla="*/ 1303699 w 1566249"/>
              <a:gd name="connsiteY3" fmla="*/ 0 h 724277"/>
              <a:gd name="connsiteX4" fmla="*/ 1566249 w 1566249"/>
              <a:gd name="connsiteY4" fmla="*/ 217283 h 724277"/>
              <a:gd name="connsiteX5" fmla="*/ 1240325 w 1566249"/>
              <a:gd name="connsiteY5" fmla="*/ 181070 h 724277"/>
              <a:gd name="connsiteX6" fmla="*/ 615635 w 1566249"/>
              <a:gd name="connsiteY6" fmla="*/ 724277 h 724277"/>
              <a:gd name="connsiteX7" fmla="*/ 0 w 1566249"/>
              <a:gd name="connsiteY7" fmla="*/ 633742 h 724277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222218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6249" h="733330">
                <a:moveTo>
                  <a:pt x="0" y="642795"/>
                </a:moveTo>
                <a:lnTo>
                  <a:pt x="724275" y="108641"/>
                </a:lnTo>
                <a:lnTo>
                  <a:pt x="497940" y="72427"/>
                </a:lnTo>
                <a:lnTo>
                  <a:pt x="1222218" y="0"/>
                </a:lnTo>
                <a:lnTo>
                  <a:pt x="1566249" y="226336"/>
                </a:lnTo>
                <a:lnTo>
                  <a:pt x="1240325" y="190123"/>
                </a:lnTo>
                <a:lnTo>
                  <a:pt x="615635" y="733330"/>
                </a:lnTo>
                <a:lnTo>
                  <a:pt x="0" y="642795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rot="327295">
            <a:off x="3291803" y="4871310"/>
            <a:ext cx="1566249" cy="733330"/>
          </a:xfrm>
          <a:custGeom>
            <a:avLst/>
            <a:gdLst>
              <a:gd name="connsiteX0" fmla="*/ 0 w 1294646"/>
              <a:gd name="connsiteY0" fmla="*/ 597528 h 733330"/>
              <a:gd name="connsiteX1" fmla="*/ 669956 w 1294646"/>
              <a:gd name="connsiteY1" fmla="*/ 108641 h 733330"/>
              <a:gd name="connsiteX2" fmla="*/ 470780 w 1294646"/>
              <a:gd name="connsiteY2" fmla="*/ 72427 h 733330"/>
              <a:gd name="connsiteX3" fmla="*/ 1104523 w 1294646"/>
              <a:gd name="connsiteY3" fmla="*/ 0 h 733330"/>
              <a:gd name="connsiteX4" fmla="*/ 1294646 w 1294646"/>
              <a:gd name="connsiteY4" fmla="*/ 325924 h 733330"/>
              <a:gd name="connsiteX5" fmla="*/ 1158844 w 1294646"/>
              <a:gd name="connsiteY5" fmla="*/ 289711 h 733330"/>
              <a:gd name="connsiteX6" fmla="*/ 588475 w 1294646"/>
              <a:gd name="connsiteY6" fmla="*/ 733330 h 733330"/>
              <a:gd name="connsiteX7" fmla="*/ 0 w 1294646"/>
              <a:gd name="connsiteY7" fmla="*/ 597528 h 733330"/>
              <a:gd name="connsiteX0" fmla="*/ 0 w 1321806"/>
              <a:gd name="connsiteY0" fmla="*/ 642795 h 733330"/>
              <a:gd name="connsiteX1" fmla="*/ 697116 w 1321806"/>
              <a:gd name="connsiteY1" fmla="*/ 108641 h 733330"/>
              <a:gd name="connsiteX2" fmla="*/ 497940 w 1321806"/>
              <a:gd name="connsiteY2" fmla="*/ 72427 h 733330"/>
              <a:gd name="connsiteX3" fmla="*/ 1131683 w 1321806"/>
              <a:gd name="connsiteY3" fmla="*/ 0 h 733330"/>
              <a:gd name="connsiteX4" fmla="*/ 1321806 w 1321806"/>
              <a:gd name="connsiteY4" fmla="*/ 325924 h 733330"/>
              <a:gd name="connsiteX5" fmla="*/ 1186004 w 1321806"/>
              <a:gd name="connsiteY5" fmla="*/ 289711 h 733330"/>
              <a:gd name="connsiteX6" fmla="*/ 615635 w 1321806"/>
              <a:gd name="connsiteY6" fmla="*/ 733330 h 733330"/>
              <a:gd name="connsiteX7" fmla="*/ 0 w 1321806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186004 w 1566249"/>
              <a:gd name="connsiteY5" fmla="*/ 289711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51436 w 1566249"/>
              <a:gd name="connsiteY1" fmla="*/ 90534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33742 h 724277"/>
              <a:gd name="connsiteX1" fmla="*/ 724275 w 1566249"/>
              <a:gd name="connsiteY1" fmla="*/ 99588 h 724277"/>
              <a:gd name="connsiteX2" fmla="*/ 497940 w 1566249"/>
              <a:gd name="connsiteY2" fmla="*/ 63374 h 724277"/>
              <a:gd name="connsiteX3" fmla="*/ 1303699 w 1566249"/>
              <a:gd name="connsiteY3" fmla="*/ 0 h 724277"/>
              <a:gd name="connsiteX4" fmla="*/ 1566249 w 1566249"/>
              <a:gd name="connsiteY4" fmla="*/ 217283 h 724277"/>
              <a:gd name="connsiteX5" fmla="*/ 1240325 w 1566249"/>
              <a:gd name="connsiteY5" fmla="*/ 181070 h 724277"/>
              <a:gd name="connsiteX6" fmla="*/ 615635 w 1566249"/>
              <a:gd name="connsiteY6" fmla="*/ 724277 h 724277"/>
              <a:gd name="connsiteX7" fmla="*/ 0 w 1566249"/>
              <a:gd name="connsiteY7" fmla="*/ 633742 h 724277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222218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6249" h="733330">
                <a:moveTo>
                  <a:pt x="0" y="642795"/>
                </a:moveTo>
                <a:lnTo>
                  <a:pt x="724275" y="108641"/>
                </a:lnTo>
                <a:lnTo>
                  <a:pt x="497940" y="72427"/>
                </a:lnTo>
                <a:lnTo>
                  <a:pt x="1222218" y="0"/>
                </a:lnTo>
                <a:lnTo>
                  <a:pt x="1566249" y="226336"/>
                </a:lnTo>
                <a:lnTo>
                  <a:pt x="1240325" y="190123"/>
                </a:lnTo>
                <a:lnTo>
                  <a:pt x="615635" y="733330"/>
                </a:lnTo>
                <a:lnTo>
                  <a:pt x="0" y="642795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4713657" y="2056718"/>
            <a:ext cx="0" cy="1332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806161" y="3662226"/>
            <a:ext cx="0" cy="17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4806163" y="3825512"/>
            <a:ext cx="0" cy="1779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813706" y="3687783"/>
            <a:ext cx="754453" cy="315688"/>
          </a:xfrm>
          <a:prstGeom prst="line">
            <a:avLst/>
          </a:prstGeom>
          <a:ln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813706" y="3313882"/>
            <a:ext cx="754453" cy="348344"/>
          </a:xfrm>
          <a:prstGeom prst="line">
            <a:avLst/>
          </a:prstGeom>
          <a:ln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928592" y="3209743"/>
                <a:ext cx="3170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592" y="3209743"/>
                <a:ext cx="317010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684796" y="5049241"/>
                <a:ext cx="392350" cy="5523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ac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796" y="5049241"/>
                <a:ext cx="392350" cy="552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 flipH="1">
            <a:off x="5568159" y="3313882"/>
            <a:ext cx="0" cy="17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5568165" y="3509824"/>
            <a:ext cx="0" cy="1779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520317" y="187230"/>
                <a:ext cx="4538807" cy="48314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𝑎𝑏𝑜𝑣𝑒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𝑏𝑒𝑙𝑜𝑤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</m:acc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̂"/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0317" y="187230"/>
                <a:ext cx="4538807" cy="4831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/>
          <p:cNvGrpSpPr/>
          <p:nvPr/>
        </p:nvGrpSpPr>
        <p:grpSpPr>
          <a:xfrm rot="938603">
            <a:off x="5385834" y="960292"/>
            <a:ext cx="650992" cy="2792040"/>
            <a:chOff x="6125108" y="931672"/>
            <a:chExt cx="650992" cy="2792040"/>
          </a:xfrm>
        </p:grpSpPr>
        <p:grpSp>
          <p:nvGrpSpPr>
            <p:cNvPr id="43" name="Group 42"/>
            <p:cNvGrpSpPr/>
            <p:nvPr/>
          </p:nvGrpSpPr>
          <p:grpSpPr>
            <a:xfrm rot="1187026">
              <a:off x="6542659" y="931672"/>
              <a:ext cx="233441" cy="449730"/>
              <a:chOff x="7543800" y="571233"/>
              <a:chExt cx="239486" cy="408481"/>
            </a:xfrm>
          </p:grpSpPr>
          <p:sp>
            <p:nvSpPr>
              <p:cNvPr id="47" name="Isosceles Triangle 46"/>
              <p:cNvSpPr/>
              <p:nvPr/>
            </p:nvSpPr>
            <p:spPr>
              <a:xfrm>
                <a:off x="7543800" y="571233"/>
                <a:ext cx="239486" cy="31595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7543800" y="838200"/>
                <a:ext cx="239486" cy="1415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Can 44"/>
            <p:cNvSpPr/>
            <p:nvPr/>
          </p:nvSpPr>
          <p:spPr>
            <a:xfrm rot="11993526">
              <a:off x="6125108" y="1211375"/>
              <a:ext cx="105474" cy="2512337"/>
            </a:xfrm>
            <a:prstGeom prst="can">
              <a:avLst>
                <a:gd name="adj" fmla="val 3703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1" name="Straight Arrow Connector 50"/>
          <p:cNvCxnSpPr/>
          <p:nvPr/>
        </p:nvCxnSpPr>
        <p:spPr>
          <a:xfrm flipH="1" flipV="1">
            <a:off x="4678223" y="589033"/>
            <a:ext cx="0" cy="282837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4653340" y="2681390"/>
            <a:ext cx="1408427" cy="71455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653340" y="3404411"/>
            <a:ext cx="1248696" cy="2897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766472" y="439594"/>
                <a:ext cx="60196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6472" y="439594"/>
                <a:ext cx="601960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061767" y="2304725"/>
                <a:ext cx="735009" cy="501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1767" y="2304725"/>
                <a:ext cx="735009" cy="50129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902036" y="3431246"/>
                <a:ext cx="807144" cy="501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2036" y="3431246"/>
                <a:ext cx="807144" cy="50129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 flipH="1" flipV="1">
            <a:off x="2868895" y="864249"/>
            <a:ext cx="0" cy="282837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2844012" y="2956606"/>
            <a:ext cx="1408427" cy="71455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844012" y="3679627"/>
            <a:ext cx="1248696" cy="2897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037087" y="3740131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4220191" y="268139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2860246" y="615250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z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230496" y="696374"/>
                <a:ext cx="5918030" cy="4165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𝐻𝑒𝑛𝑐𝑒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𝛻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𝑎𝑏𝑜𝑣𝑒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𝑏𝑒𝑙𝑜𝑤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̂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0496" y="696374"/>
                <a:ext cx="5918030" cy="41652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287035" y="1202289"/>
                <a:ext cx="4122282" cy="677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𝑎𝑏𝑜𝑣𝑒</m:t>
                              </m:r>
                            </m:sub>
                          </m:sSub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𝑏𝑒𝑙𝑜𝑤</m:t>
                              </m:r>
                            </m:sub>
                          </m:sSub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7035" y="1202289"/>
                <a:ext cx="4122282" cy="67755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323904" y="1907719"/>
                <a:ext cx="3561937" cy="677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𝑎𝑏𝑜𝑣𝑒</m:t>
                              </m:r>
                            </m:sub>
                          </m:sSub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𝑏𝑒𝑙𝑜𝑤</m:t>
                              </m:r>
                            </m:sub>
                          </m:sSub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3904" y="1907719"/>
                <a:ext cx="3561937" cy="67755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372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 rot="530768">
            <a:off x="1417839" y="2404342"/>
            <a:ext cx="8410669" cy="3114392"/>
          </a:xfrm>
          <a:custGeom>
            <a:avLst/>
            <a:gdLst>
              <a:gd name="connsiteX0" fmla="*/ 3856776 w 8410669"/>
              <a:gd name="connsiteY0" fmla="*/ 0 h 3114392"/>
              <a:gd name="connsiteX1" fmla="*/ 0 w 8410669"/>
              <a:gd name="connsiteY1" fmla="*/ 2534970 h 3114392"/>
              <a:gd name="connsiteX2" fmla="*/ 4599160 w 8410669"/>
              <a:gd name="connsiteY2" fmla="*/ 3114392 h 3114392"/>
              <a:gd name="connsiteX3" fmla="*/ 8410669 w 8410669"/>
              <a:gd name="connsiteY3" fmla="*/ 407406 h 3114392"/>
              <a:gd name="connsiteX4" fmla="*/ 3856776 w 8410669"/>
              <a:gd name="connsiteY4" fmla="*/ 0 h 311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0669" h="3114392">
                <a:moveTo>
                  <a:pt x="3856776" y="0"/>
                </a:moveTo>
                <a:lnTo>
                  <a:pt x="0" y="2534970"/>
                </a:lnTo>
                <a:lnTo>
                  <a:pt x="4599160" y="3114392"/>
                </a:lnTo>
                <a:lnTo>
                  <a:pt x="8410669" y="407406"/>
                </a:lnTo>
                <a:lnTo>
                  <a:pt x="3856776" y="0"/>
                </a:lnTo>
                <a:close/>
              </a:path>
            </a:pathLst>
          </a:custGeom>
          <a:solidFill>
            <a:schemeClr val="bg1">
              <a:lumMod val="95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 rot="408004">
            <a:off x="2022497" y="3911934"/>
            <a:ext cx="1566249" cy="733330"/>
          </a:xfrm>
          <a:custGeom>
            <a:avLst/>
            <a:gdLst>
              <a:gd name="connsiteX0" fmla="*/ 0 w 1294646"/>
              <a:gd name="connsiteY0" fmla="*/ 597528 h 733330"/>
              <a:gd name="connsiteX1" fmla="*/ 669956 w 1294646"/>
              <a:gd name="connsiteY1" fmla="*/ 108641 h 733330"/>
              <a:gd name="connsiteX2" fmla="*/ 470780 w 1294646"/>
              <a:gd name="connsiteY2" fmla="*/ 72427 h 733330"/>
              <a:gd name="connsiteX3" fmla="*/ 1104523 w 1294646"/>
              <a:gd name="connsiteY3" fmla="*/ 0 h 733330"/>
              <a:gd name="connsiteX4" fmla="*/ 1294646 w 1294646"/>
              <a:gd name="connsiteY4" fmla="*/ 325924 h 733330"/>
              <a:gd name="connsiteX5" fmla="*/ 1158844 w 1294646"/>
              <a:gd name="connsiteY5" fmla="*/ 289711 h 733330"/>
              <a:gd name="connsiteX6" fmla="*/ 588475 w 1294646"/>
              <a:gd name="connsiteY6" fmla="*/ 733330 h 733330"/>
              <a:gd name="connsiteX7" fmla="*/ 0 w 1294646"/>
              <a:gd name="connsiteY7" fmla="*/ 597528 h 733330"/>
              <a:gd name="connsiteX0" fmla="*/ 0 w 1321806"/>
              <a:gd name="connsiteY0" fmla="*/ 642795 h 733330"/>
              <a:gd name="connsiteX1" fmla="*/ 697116 w 1321806"/>
              <a:gd name="connsiteY1" fmla="*/ 108641 h 733330"/>
              <a:gd name="connsiteX2" fmla="*/ 497940 w 1321806"/>
              <a:gd name="connsiteY2" fmla="*/ 72427 h 733330"/>
              <a:gd name="connsiteX3" fmla="*/ 1131683 w 1321806"/>
              <a:gd name="connsiteY3" fmla="*/ 0 h 733330"/>
              <a:gd name="connsiteX4" fmla="*/ 1321806 w 1321806"/>
              <a:gd name="connsiteY4" fmla="*/ 325924 h 733330"/>
              <a:gd name="connsiteX5" fmla="*/ 1186004 w 1321806"/>
              <a:gd name="connsiteY5" fmla="*/ 289711 h 733330"/>
              <a:gd name="connsiteX6" fmla="*/ 615635 w 1321806"/>
              <a:gd name="connsiteY6" fmla="*/ 733330 h 733330"/>
              <a:gd name="connsiteX7" fmla="*/ 0 w 1321806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186004 w 1566249"/>
              <a:gd name="connsiteY5" fmla="*/ 289711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51436 w 1566249"/>
              <a:gd name="connsiteY1" fmla="*/ 90534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33742 h 724277"/>
              <a:gd name="connsiteX1" fmla="*/ 724275 w 1566249"/>
              <a:gd name="connsiteY1" fmla="*/ 99588 h 724277"/>
              <a:gd name="connsiteX2" fmla="*/ 497940 w 1566249"/>
              <a:gd name="connsiteY2" fmla="*/ 63374 h 724277"/>
              <a:gd name="connsiteX3" fmla="*/ 1303699 w 1566249"/>
              <a:gd name="connsiteY3" fmla="*/ 0 h 724277"/>
              <a:gd name="connsiteX4" fmla="*/ 1566249 w 1566249"/>
              <a:gd name="connsiteY4" fmla="*/ 217283 h 724277"/>
              <a:gd name="connsiteX5" fmla="*/ 1240325 w 1566249"/>
              <a:gd name="connsiteY5" fmla="*/ 181070 h 724277"/>
              <a:gd name="connsiteX6" fmla="*/ 615635 w 1566249"/>
              <a:gd name="connsiteY6" fmla="*/ 724277 h 724277"/>
              <a:gd name="connsiteX7" fmla="*/ 0 w 1566249"/>
              <a:gd name="connsiteY7" fmla="*/ 633742 h 724277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222218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6249" h="733330">
                <a:moveTo>
                  <a:pt x="0" y="642795"/>
                </a:moveTo>
                <a:lnTo>
                  <a:pt x="724275" y="108641"/>
                </a:lnTo>
                <a:lnTo>
                  <a:pt x="497940" y="72427"/>
                </a:lnTo>
                <a:lnTo>
                  <a:pt x="1222218" y="0"/>
                </a:lnTo>
                <a:lnTo>
                  <a:pt x="1566249" y="226336"/>
                </a:lnTo>
                <a:lnTo>
                  <a:pt x="1240325" y="190123"/>
                </a:lnTo>
                <a:lnTo>
                  <a:pt x="615635" y="733330"/>
                </a:lnTo>
                <a:lnTo>
                  <a:pt x="0" y="642795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rot="327295">
            <a:off x="4382849" y="4590754"/>
            <a:ext cx="1566249" cy="733330"/>
          </a:xfrm>
          <a:custGeom>
            <a:avLst/>
            <a:gdLst>
              <a:gd name="connsiteX0" fmla="*/ 0 w 1294646"/>
              <a:gd name="connsiteY0" fmla="*/ 597528 h 733330"/>
              <a:gd name="connsiteX1" fmla="*/ 669956 w 1294646"/>
              <a:gd name="connsiteY1" fmla="*/ 108641 h 733330"/>
              <a:gd name="connsiteX2" fmla="*/ 470780 w 1294646"/>
              <a:gd name="connsiteY2" fmla="*/ 72427 h 733330"/>
              <a:gd name="connsiteX3" fmla="*/ 1104523 w 1294646"/>
              <a:gd name="connsiteY3" fmla="*/ 0 h 733330"/>
              <a:gd name="connsiteX4" fmla="*/ 1294646 w 1294646"/>
              <a:gd name="connsiteY4" fmla="*/ 325924 h 733330"/>
              <a:gd name="connsiteX5" fmla="*/ 1158844 w 1294646"/>
              <a:gd name="connsiteY5" fmla="*/ 289711 h 733330"/>
              <a:gd name="connsiteX6" fmla="*/ 588475 w 1294646"/>
              <a:gd name="connsiteY6" fmla="*/ 733330 h 733330"/>
              <a:gd name="connsiteX7" fmla="*/ 0 w 1294646"/>
              <a:gd name="connsiteY7" fmla="*/ 597528 h 733330"/>
              <a:gd name="connsiteX0" fmla="*/ 0 w 1321806"/>
              <a:gd name="connsiteY0" fmla="*/ 642795 h 733330"/>
              <a:gd name="connsiteX1" fmla="*/ 697116 w 1321806"/>
              <a:gd name="connsiteY1" fmla="*/ 108641 h 733330"/>
              <a:gd name="connsiteX2" fmla="*/ 497940 w 1321806"/>
              <a:gd name="connsiteY2" fmla="*/ 72427 h 733330"/>
              <a:gd name="connsiteX3" fmla="*/ 1131683 w 1321806"/>
              <a:gd name="connsiteY3" fmla="*/ 0 h 733330"/>
              <a:gd name="connsiteX4" fmla="*/ 1321806 w 1321806"/>
              <a:gd name="connsiteY4" fmla="*/ 325924 h 733330"/>
              <a:gd name="connsiteX5" fmla="*/ 1186004 w 1321806"/>
              <a:gd name="connsiteY5" fmla="*/ 289711 h 733330"/>
              <a:gd name="connsiteX6" fmla="*/ 615635 w 1321806"/>
              <a:gd name="connsiteY6" fmla="*/ 733330 h 733330"/>
              <a:gd name="connsiteX7" fmla="*/ 0 w 1321806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186004 w 1566249"/>
              <a:gd name="connsiteY5" fmla="*/ 289711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51436 w 1566249"/>
              <a:gd name="connsiteY1" fmla="*/ 90534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33742 h 724277"/>
              <a:gd name="connsiteX1" fmla="*/ 724275 w 1566249"/>
              <a:gd name="connsiteY1" fmla="*/ 99588 h 724277"/>
              <a:gd name="connsiteX2" fmla="*/ 497940 w 1566249"/>
              <a:gd name="connsiteY2" fmla="*/ 63374 h 724277"/>
              <a:gd name="connsiteX3" fmla="*/ 1303699 w 1566249"/>
              <a:gd name="connsiteY3" fmla="*/ 0 h 724277"/>
              <a:gd name="connsiteX4" fmla="*/ 1566249 w 1566249"/>
              <a:gd name="connsiteY4" fmla="*/ 217283 h 724277"/>
              <a:gd name="connsiteX5" fmla="*/ 1240325 w 1566249"/>
              <a:gd name="connsiteY5" fmla="*/ 181070 h 724277"/>
              <a:gd name="connsiteX6" fmla="*/ 615635 w 1566249"/>
              <a:gd name="connsiteY6" fmla="*/ 724277 h 724277"/>
              <a:gd name="connsiteX7" fmla="*/ 0 w 1566249"/>
              <a:gd name="connsiteY7" fmla="*/ 633742 h 724277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222218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6249" h="733330">
                <a:moveTo>
                  <a:pt x="0" y="642795"/>
                </a:moveTo>
                <a:lnTo>
                  <a:pt x="724275" y="108641"/>
                </a:lnTo>
                <a:lnTo>
                  <a:pt x="497940" y="72427"/>
                </a:lnTo>
                <a:lnTo>
                  <a:pt x="1222218" y="0"/>
                </a:lnTo>
                <a:lnTo>
                  <a:pt x="1566249" y="226336"/>
                </a:lnTo>
                <a:lnTo>
                  <a:pt x="1240325" y="190123"/>
                </a:lnTo>
                <a:lnTo>
                  <a:pt x="615635" y="733330"/>
                </a:lnTo>
                <a:lnTo>
                  <a:pt x="0" y="642795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5804703" y="1776162"/>
            <a:ext cx="0" cy="1332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897207" y="3381670"/>
            <a:ext cx="0" cy="17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897209" y="3544956"/>
            <a:ext cx="0" cy="1779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904752" y="3407227"/>
            <a:ext cx="754453" cy="315688"/>
          </a:xfrm>
          <a:prstGeom prst="line">
            <a:avLst/>
          </a:prstGeom>
          <a:ln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5904752" y="3033326"/>
            <a:ext cx="754453" cy="348344"/>
          </a:xfrm>
          <a:prstGeom prst="line">
            <a:avLst/>
          </a:prstGeom>
          <a:ln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019638" y="2929187"/>
                <a:ext cx="3170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638" y="2929187"/>
                <a:ext cx="317010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775842" y="4768685"/>
                <a:ext cx="392350" cy="5523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ac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842" y="4768685"/>
                <a:ext cx="392350" cy="552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 flipH="1">
            <a:off x="6659205" y="3033326"/>
            <a:ext cx="0" cy="17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659211" y="3229268"/>
            <a:ext cx="0" cy="1779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 rot="938603">
            <a:off x="6476880" y="679736"/>
            <a:ext cx="650992" cy="2792040"/>
            <a:chOff x="6125108" y="931672"/>
            <a:chExt cx="650992" cy="2792040"/>
          </a:xfrm>
        </p:grpSpPr>
        <p:grpSp>
          <p:nvGrpSpPr>
            <p:cNvPr id="43" name="Group 42"/>
            <p:cNvGrpSpPr/>
            <p:nvPr/>
          </p:nvGrpSpPr>
          <p:grpSpPr>
            <a:xfrm rot="1187026">
              <a:off x="6542659" y="931672"/>
              <a:ext cx="233441" cy="449730"/>
              <a:chOff x="7543800" y="571233"/>
              <a:chExt cx="239486" cy="408481"/>
            </a:xfrm>
          </p:grpSpPr>
          <p:sp>
            <p:nvSpPr>
              <p:cNvPr id="47" name="Isosceles Triangle 46"/>
              <p:cNvSpPr/>
              <p:nvPr/>
            </p:nvSpPr>
            <p:spPr>
              <a:xfrm>
                <a:off x="7543800" y="571233"/>
                <a:ext cx="239486" cy="31595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7543800" y="838200"/>
                <a:ext cx="239486" cy="1415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Can 44"/>
            <p:cNvSpPr/>
            <p:nvPr/>
          </p:nvSpPr>
          <p:spPr>
            <a:xfrm rot="11993526">
              <a:off x="6125108" y="1211375"/>
              <a:ext cx="105474" cy="2512337"/>
            </a:xfrm>
            <a:prstGeom prst="can">
              <a:avLst>
                <a:gd name="adj" fmla="val 3703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1" name="Straight Arrow Connector 50"/>
          <p:cNvCxnSpPr/>
          <p:nvPr/>
        </p:nvCxnSpPr>
        <p:spPr>
          <a:xfrm flipH="1" flipV="1">
            <a:off x="5769269" y="308477"/>
            <a:ext cx="0" cy="282837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5744386" y="2400834"/>
            <a:ext cx="1408427" cy="71455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744386" y="3123855"/>
            <a:ext cx="1248696" cy="2897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857518" y="159038"/>
                <a:ext cx="60196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518" y="159038"/>
                <a:ext cx="601960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152813" y="2024169"/>
                <a:ext cx="735009" cy="501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2813" y="2024169"/>
                <a:ext cx="735009" cy="5012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993082" y="3150690"/>
                <a:ext cx="807144" cy="501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3082" y="3150690"/>
                <a:ext cx="807144" cy="50129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8498338" y="342028"/>
                <a:ext cx="3111108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 </m:t>
                      </m:r>
                      <m:nary>
                        <m:naryPr>
                          <m:chr m:val="∮"/>
                          <m:limLoc m:val="undOvr"/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8338" y="342028"/>
                <a:ext cx="3111108" cy="96872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8578653" y="1277524"/>
                <a:ext cx="3044103" cy="38318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𝑎𝑏𝑜𝑣𝑒</m:t>
                          </m:r>
                        </m:sub>
                        <m:sup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𝑏𝑒𝑙𝑜𝑤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8653" y="1277524"/>
                <a:ext cx="3044103" cy="383182"/>
              </a:xfrm>
              <a:prstGeom prst="rect">
                <a:avLst/>
              </a:prstGeom>
              <a:blipFill rotWithShape="0">
                <a:blip r:embed="rId8"/>
                <a:stretch>
                  <a:fillRect l="-797" r="-1793" b="-17188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384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 rot="530768">
            <a:off x="1417839" y="2404342"/>
            <a:ext cx="8410669" cy="3114392"/>
          </a:xfrm>
          <a:custGeom>
            <a:avLst/>
            <a:gdLst>
              <a:gd name="connsiteX0" fmla="*/ 3856776 w 8410669"/>
              <a:gd name="connsiteY0" fmla="*/ 0 h 3114392"/>
              <a:gd name="connsiteX1" fmla="*/ 0 w 8410669"/>
              <a:gd name="connsiteY1" fmla="*/ 2534970 h 3114392"/>
              <a:gd name="connsiteX2" fmla="*/ 4599160 w 8410669"/>
              <a:gd name="connsiteY2" fmla="*/ 3114392 h 3114392"/>
              <a:gd name="connsiteX3" fmla="*/ 8410669 w 8410669"/>
              <a:gd name="connsiteY3" fmla="*/ 407406 h 3114392"/>
              <a:gd name="connsiteX4" fmla="*/ 3856776 w 8410669"/>
              <a:gd name="connsiteY4" fmla="*/ 0 h 311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0669" h="3114392">
                <a:moveTo>
                  <a:pt x="3856776" y="0"/>
                </a:moveTo>
                <a:lnTo>
                  <a:pt x="0" y="2534970"/>
                </a:lnTo>
                <a:lnTo>
                  <a:pt x="4599160" y="3114392"/>
                </a:lnTo>
                <a:lnTo>
                  <a:pt x="8410669" y="407406"/>
                </a:lnTo>
                <a:lnTo>
                  <a:pt x="3856776" y="0"/>
                </a:lnTo>
                <a:close/>
              </a:path>
            </a:pathLst>
          </a:custGeom>
          <a:solidFill>
            <a:schemeClr val="bg1">
              <a:lumMod val="95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 rot="408004">
            <a:off x="2022497" y="3911934"/>
            <a:ext cx="1566249" cy="733330"/>
          </a:xfrm>
          <a:custGeom>
            <a:avLst/>
            <a:gdLst>
              <a:gd name="connsiteX0" fmla="*/ 0 w 1294646"/>
              <a:gd name="connsiteY0" fmla="*/ 597528 h 733330"/>
              <a:gd name="connsiteX1" fmla="*/ 669956 w 1294646"/>
              <a:gd name="connsiteY1" fmla="*/ 108641 h 733330"/>
              <a:gd name="connsiteX2" fmla="*/ 470780 w 1294646"/>
              <a:gd name="connsiteY2" fmla="*/ 72427 h 733330"/>
              <a:gd name="connsiteX3" fmla="*/ 1104523 w 1294646"/>
              <a:gd name="connsiteY3" fmla="*/ 0 h 733330"/>
              <a:gd name="connsiteX4" fmla="*/ 1294646 w 1294646"/>
              <a:gd name="connsiteY4" fmla="*/ 325924 h 733330"/>
              <a:gd name="connsiteX5" fmla="*/ 1158844 w 1294646"/>
              <a:gd name="connsiteY5" fmla="*/ 289711 h 733330"/>
              <a:gd name="connsiteX6" fmla="*/ 588475 w 1294646"/>
              <a:gd name="connsiteY6" fmla="*/ 733330 h 733330"/>
              <a:gd name="connsiteX7" fmla="*/ 0 w 1294646"/>
              <a:gd name="connsiteY7" fmla="*/ 597528 h 733330"/>
              <a:gd name="connsiteX0" fmla="*/ 0 w 1321806"/>
              <a:gd name="connsiteY0" fmla="*/ 642795 h 733330"/>
              <a:gd name="connsiteX1" fmla="*/ 697116 w 1321806"/>
              <a:gd name="connsiteY1" fmla="*/ 108641 h 733330"/>
              <a:gd name="connsiteX2" fmla="*/ 497940 w 1321806"/>
              <a:gd name="connsiteY2" fmla="*/ 72427 h 733330"/>
              <a:gd name="connsiteX3" fmla="*/ 1131683 w 1321806"/>
              <a:gd name="connsiteY3" fmla="*/ 0 h 733330"/>
              <a:gd name="connsiteX4" fmla="*/ 1321806 w 1321806"/>
              <a:gd name="connsiteY4" fmla="*/ 325924 h 733330"/>
              <a:gd name="connsiteX5" fmla="*/ 1186004 w 1321806"/>
              <a:gd name="connsiteY5" fmla="*/ 289711 h 733330"/>
              <a:gd name="connsiteX6" fmla="*/ 615635 w 1321806"/>
              <a:gd name="connsiteY6" fmla="*/ 733330 h 733330"/>
              <a:gd name="connsiteX7" fmla="*/ 0 w 1321806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186004 w 1566249"/>
              <a:gd name="connsiteY5" fmla="*/ 289711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51436 w 1566249"/>
              <a:gd name="connsiteY1" fmla="*/ 90534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33742 h 724277"/>
              <a:gd name="connsiteX1" fmla="*/ 724275 w 1566249"/>
              <a:gd name="connsiteY1" fmla="*/ 99588 h 724277"/>
              <a:gd name="connsiteX2" fmla="*/ 497940 w 1566249"/>
              <a:gd name="connsiteY2" fmla="*/ 63374 h 724277"/>
              <a:gd name="connsiteX3" fmla="*/ 1303699 w 1566249"/>
              <a:gd name="connsiteY3" fmla="*/ 0 h 724277"/>
              <a:gd name="connsiteX4" fmla="*/ 1566249 w 1566249"/>
              <a:gd name="connsiteY4" fmla="*/ 217283 h 724277"/>
              <a:gd name="connsiteX5" fmla="*/ 1240325 w 1566249"/>
              <a:gd name="connsiteY5" fmla="*/ 181070 h 724277"/>
              <a:gd name="connsiteX6" fmla="*/ 615635 w 1566249"/>
              <a:gd name="connsiteY6" fmla="*/ 724277 h 724277"/>
              <a:gd name="connsiteX7" fmla="*/ 0 w 1566249"/>
              <a:gd name="connsiteY7" fmla="*/ 633742 h 724277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222218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6249" h="733330">
                <a:moveTo>
                  <a:pt x="0" y="642795"/>
                </a:moveTo>
                <a:lnTo>
                  <a:pt x="724275" y="108641"/>
                </a:lnTo>
                <a:lnTo>
                  <a:pt x="497940" y="72427"/>
                </a:lnTo>
                <a:lnTo>
                  <a:pt x="1222218" y="0"/>
                </a:lnTo>
                <a:lnTo>
                  <a:pt x="1566249" y="226336"/>
                </a:lnTo>
                <a:lnTo>
                  <a:pt x="1240325" y="190123"/>
                </a:lnTo>
                <a:lnTo>
                  <a:pt x="615635" y="733330"/>
                </a:lnTo>
                <a:lnTo>
                  <a:pt x="0" y="642795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rot="327295">
            <a:off x="4382849" y="4590754"/>
            <a:ext cx="1566249" cy="733330"/>
          </a:xfrm>
          <a:custGeom>
            <a:avLst/>
            <a:gdLst>
              <a:gd name="connsiteX0" fmla="*/ 0 w 1294646"/>
              <a:gd name="connsiteY0" fmla="*/ 597528 h 733330"/>
              <a:gd name="connsiteX1" fmla="*/ 669956 w 1294646"/>
              <a:gd name="connsiteY1" fmla="*/ 108641 h 733330"/>
              <a:gd name="connsiteX2" fmla="*/ 470780 w 1294646"/>
              <a:gd name="connsiteY2" fmla="*/ 72427 h 733330"/>
              <a:gd name="connsiteX3" fmla="*/ 1104523 w 1294646"/>
              <a:gd name="connsiteY3" fmla="*/ 0 h 733330"/>
              <a:gd name="connsiteX4" fmla="*/ 1294646 w 1294646"/>
              <a:gd name="connsiteY4" fmla="*/ 325924 h 733330"/>
              <a:gd name="connsiteX5" fmla="*/ 1158844 w 1294646"/>
              <a:gd name="connsiteY5" fmla="*/ 289711 h 733330"/>
              <a:gd name="connsiteX6" fmla="*/ 588475 w 1294646"/>
              <a:gd name="connsiteY6" fmla="*/ 733330 h 733330"/>
              <a:gd name="connsiteX7" fmla="*/ 0 w 1294646"/>
              <a:gd name="connsiteY7" fmla="*/ 597528 h 733330"/>
              <a:gd name="connsiteX0" fmla="*/ 0 w 1321806"/>
              <a:gd name="connsiteY0" fmla="*/ 642795 h 733330"/>
              <a:gd name="connsiteX1" fmla="*/ 697116 w 1321806"/>
              <a:gd name="connsiteY1" fmla="*/ 108641 h 733330"/>
              <a:gd name="connsiteX2" fmla="*/ 497940 w 1321806"/>
              <a:gd name="connsiteY2" fmla="*/ 72427 h 733330"/>
              <a:gd name="connsiteX3" fmla="*/ 1131683 w 1321806"/>
              <a:gd name="connsiteY3" fmla="*/ 0 h 733330"/>
              <a:gd name="connsiteX4" fmla="*/ 1321806 w 1321806"/>
              <a:gd name="connsiteY4" fmla="*/ 325924 h 733330"/>
              <a:gd name="connsiteX5" fmla="*/ 1186004 w 1321806"/>
              <a:gd name="connsiteY5" fmla="*/ 289711 h 733330"/>
              <a:gd name="connsiteX6" fmla="*/ 615635 w 1321806"/>
              <a:gd name="connsiteY6" fmla="*/ 733330 h 733330"/>
              <a:gd name="connsiteX7" fmla="*/ 0 w 1321806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186004 w 1566249"/>
              <a:gd name="connsiteY5" fmla="*/ 289711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697116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51436 w 1566249"/>
              <a:gd name="connsiteY1" fmla="*/ 90534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131683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  <a:gd name="connsiteX0" fmla="*/ 0 w 1566249"/>
              <a:gd name="connsiteY0" fmla="*/ 633742 h 724277"/>
              <a:gd name="connsiteX1" fmla="*/ 724275 w 1566249"/>
              <a:gd name="connsiteY1" fmla="*/ 99588 h 724277"/>
              <a:gd name="connsiteX2" fmla="*/ 497940 w 1566249"/>
              <a:gd name="connsiteY2" fmla="*/ 63374 h 724277"/>
              <a:gd name="connsiteX3" fmla="*/ 1303699 w 1566249"/>
              <a:gd name="connsiteY3" fmla="*/ 0 h 724277"/>
              <a:gd name="connsiteX4" fmla="*/ 1566249 w 1566249"/>
              <a:gd name="connsiteY4" fmla="*/ 217283 h 724277"/>
              <a:gd name="connsiteX5" fmla="*/ 1240325 w 1566249"/>
              <a:gd name="connsiteY5" fmla="*/ 181070 h 724277"/>
              <a:gd name="connsiteX6" fmla="*/ 615635 w 1566249"/>
              <a:gd name="connsiteY6" fmla="*/ 724277 h 724277"/>
              <a:gd name="connsiteX7" fmla="*/ 0 w 1566249"/>
              <a:gd name="connsiteY7" fmla="*/ 633742 h 724277"/>
              <a:gd name="connsiteX0" fmla="*/ 0 w 1566249"/>
              <a:gd name="connsiteY0" fmla="*/ 642795 h 733330"/>
              <a:gd name="connsiteX1" fmla="*/ 724275 w 1566249"/>
              <a:gd name="connsiteY1" fmla="*/ 108641 h 733330"/>
              <a:gd name="connsiteX2" fmla="*/ 497940 w 1566249"/>
              <a:gd name="connsiteY2" fmla="*/ 72427 h 733330"/>
              <a:gd name="connsiteX3" fmla="*/ 1222218 w 1566249"/>
              <a:gd name="connsiteY3" fmla="*/ 0 h 733330"/>
              <a:gd name="connsiteX4" fmla="*/ 1566249 w 1566249"/>
              <a:gd name="connsiteY4" fmla="*/ 226336 h 733330"/>
              <a:gd name="connsiteX5" fmla="*/ 1240325 w 1566249"/>
              <a:gd name="connsiteY5" fmla="*/ 190123 h 733330"/>
              <a:gd name="connsiteX6" fmla="*/ 615635 w 1566249"/>
              <a:gd name="connsiteY6" fmla="*/ 733330 h 733330"/>
              <a:gd name="connsiteX7" fmla="*/ 0 w 1566249"/>
              <a:gd name="connsiteY7" fmla="*/ 642795 h 73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6249" h="733330">
                <a:moveTo>
                  <a:pt x="0" y="642795"/>
                </a:moveTo>
                <a:lnTo>
                  <a:pt x="724275" y="108641"/>
                </a:lnTo>
                <a:lnTo>
                  <a:pt x="497940" y="72427"/>
                </a:lnTo>
                <a:lnTo>
                  <a:pt x="1222218" y="0"/>
                </a:lnTo>
                <a:lnTo>
                  <a:pt x="1566249" y="226336"/>
                </a:lnTo>
                <a:lnTo>
                  <a:pt x="1240325" y="190123"/>
                </a:lnTo>
                <a:lnTo>
                  <a:pt x="615635" y="733330"/>
                </a:lnTo>
                <a:lnTo>
                  <a:pt x="0" y="642795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5804703" y="1776162"/>
            <a:ext cx="0" cy="1332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897207" y="3381670"/>
            <a:ext cx="0" cy="17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897209" y="3544956"/>
            <a:ext cx="0" cy="1779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904752" y="3407227"/>
            <a:ext cx="754453" cy="315688"/>
          </a:xfrm>
          <a:prstGeom prst="line">
            <a:avLst/>
          </a:prstGeom>
          <a:ln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5904752" y="3033326"/>
            <a:ext cx="754453" cy="348344"/>
          </a:xfrm>
          <a:prstGeom prst="line">
            <a:avLst/>
          </a:prstGeom>
          <a:ln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019638" y="2929187"/>
                <a:ext cx="3170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638" y="2929187"/>
                <a:ext cx="317010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775842" y="4768685"/>
                <a:ext cx="392350" cy="5523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ac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842" y="4768685"/>
                <a:ext cx="392350" cy="552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 flipH="1">
            <a:off x="6659205" y="3033326"/>
            <a:ext cx="0" cy="17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659211" y="3229268"/>
            <a:ext cx="0" cy="1779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 rot="938603">
            <a:off x="6476880" y="679736"/>
            <a:ext cx="650992" cy="2792040"/>
            <a:chOff x="6125108" y="931672"/>
            <a:chExt cx="650992" cy="2792040"/>
          </a:xfrm>
        </p:grpSpPr>
        <p:grpSp>
          <p:nvGrpSpPr>
            <p:cNvPr id="43" name="Group 42"/>
            <p:cNvGrpSpPr/>
            <p:nvPr/>
          </p:nvGrpSpPr>
          <p:grpSpPr>
            <a:xfrm rot="1187026">
              <a:off x="6542659" y="931672"/>
              <a:ext cx="233441" cy="449730"/>
              <a:chOff x="7543800" y="571233"/>
              <a:chExt cx="239486" cy="408481"/>
            </a:xfrm>
          </p:grpSpPr>
          <p:sp>
            <p:nvSpPr>
              <p:cNvPr id="47" name="Isosceles Triangle 46"/>
              <p:cNvSpPr/>
              <p:nvPr/>
            </p:nvSpPr>
            <p:spPr>
              <a:xfrm>
                <a:off x="7543800" y="571233"/>
                <a:ext cx="239486" cy="31595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7543800" y="838200"/>
                <a:ext cx="239486" cy="1415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Can 44"/>
            <p:cNvSpPr/>
            <p:nvPr/>
          </p:nvSpPr>
          <p:spPr>
            <a:xfrm rot="11993526">
              <a:off x="6125108" y="1211375"/>
              <a:ext cx="105474" cy="2512337"/>
            </a:xfrm>
            <a:prstGeom prst="can">
              <a:avLst>
                <a:gd name="adj" fmla="val 3703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1" name="Straight Arrow Connector 50"/>
          <p:cNvCxnSpPr/>
          <p:nvPr/>
        </p:nvCxnSpPr>
        <p:spPr>
          <a:xfrm flipH="1" flipV="1">
            <a:off x="5769269" y="308477"/>
            <a:ext cx="0" cy="282837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5744386" y="2400834"/>
            <a:ext cx="1408427" cy="71455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744386" y="3123855"/>
            <a:ext cx="1248696" cy="2897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857518" y="159038"/>
                <a:ext cx="60196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518" y="159038"/>
                <a:ext cx="601960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152813" y="2024169"/>
                <a:ext cx="735009" cy="501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2813" y="2024169"/>
                <a:ext cx="735009" cy="5012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993082" y="3150690"/>
                <a:ext cx="807144" cy="501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3082" y="3150690"/>
                <a:ext cx="807144" cy="50129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846115" y="5717831"/>
                <a:ext cx="3421578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</m:acc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𝛻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acc>
                              <m:r>
                                <m:rPr>
                                  <m:brk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</m:nary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115" y="5717831"/>
                <a:ext cx="3421578" cy="96872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542916" y="5682054"/>
                <a:ext cx="3048399" cy="1061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→0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2916" y="5682054"/>
                <a:ext cx="3048399" cy="106106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615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32</Words>
  <Application>Microsoft Office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Biswas,Amlan</dc:creator>
  <cp:lastModifiedBy>Biswas,Amlan</cp:lastModifiedBy>
  <cp:revision>12</cp:revision>
  <dcterms:created xsi:type="dcterms:W3CDTF">2014-04-17T23:08:35Z</dcterms:created>
  <dcterms:modified xsi:type="dcterms:W3CDTF">2015-04-19T22:09:19Z</dcterms:modified>
</cp:coreProperties>
</file>