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C864-A08B-44DE-8D21-73E324718F37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ABF52-3F0A-47BF-9786-596DE1A063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ABF52-3F0A-47BF-9786-596DE1A063E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A976-D623-49A6-9EF5-9ED17A5764C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23BC-EB94-4A2D-A4DF-C8769AC4D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A976-D623-49A6-9EF5-9ED17A5764C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23BC-EB94-4A2D-A4DF-C8769AC4D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A976-D623-49A6-9EF5-9ED17A5764C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23BC-EB94-4A2D-A4DF-C8769AC4D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A976-D623-49A6-9EF5-9ED17A5764C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23BC-EB94-4A2D-A4DF-C8769AC4D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A976-D623-49A6-9EF5-9ED17A5764C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23BC-EB94-4A2D-A4DF-C8769AC4D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A976-D623-49A6-9EF5-9ED17A5764C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23BC-EB94-4A2D-A4DF-C8769AC4D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A976-D623-49A6-9EF5-9ED17A5764C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23BC-EB94-4A2D-A4DF-C8769AC4D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A976-D623-49A6-9EF5-9ED17A5764C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23BC-EB94-4A2D-A4DF-C8769AC4D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A976-D623-49A6-9EF5-9ED17A5764C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23BC-EB94-4A2D-A4DF-C8769AC4D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A976-D623-49A6-9EF5-9ED17A5764C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23BC-EB94-4A2D-A4DF-C8769AC4D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A976-D623-49A6-9EF5-9ED17A5764C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23BC-EB94-4A2D-A4DF-C8769AC4D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8A976-D623-49A6-9EF5-9ED17A5764C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723BC-EB94-4A2D-A4DF-C8769AC4DD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550" y="481013"/>
            <a:ext cx="6438900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813" y="757238"/>
            <a:ext cx="4524375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71725" y="1042988"/>
            <a:ext cx="44005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7738" y="214313"/>
            <a:ext cx="7248525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6425" y="1176338"/>
            <a:ext cx="539115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</Words>
  <Application>Microsoft Office PowerPoint</Application>
  <PresentationFormat>On-screen Show (4:3)</PresentationFormat>
  <Paragraphs>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Dept. of Physics, University of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pjh</dc:creator>
  <cp:lastModifiedBy>pjh</cp:lastModifiedBy>
  <cp:revision>1</cp:revision>
  <dcterms:created xsi:type="dcterms:W3CDTF">2012-01-30T08:41:15Z</dcterms:created>
  <dcterms:modified xsi:type="dcterms:W3CDTF">2012-01-30T17:42:14Z</dcterms:modified>
</cp:coreProperties>
</file>